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77" r:id="rId14"/>
    <p:sldId id="269" r:id="rId15"/>
    <p:sldId id="275" r:id="rId16"/>
    <p:sldId id="276" r:id="rId17"/>
    <p:sldId id="274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70" r:id="rId32"/>
    <p:sldId id="271" r:id="rId33"/>
    <p:sldId id="272" r:id="rId34"/>
    <p:sldId id="273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2BB"/>
    <a:srgbClr val="33709D"/>
    <a:srgbClr val="72E0FF"/>
    <a:srgbClr val="69F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FF890-E37D-4F3A-BCFF-850AF1D0BCBC}" type="datetimeFigureOut">
              <a:rPr lang="fr-FR" smtClean="0"/>
              <a:t>22/11/2017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586D9-9602-44D3-BCA6-943AFDD48B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347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060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586D9-9602-44D3-BCA6-943AFDD48B9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9308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586D9-9602-44D3-BCA6-943AFDD48B97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7832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586D9-9602-44D3-BCA6-943AFDD48B97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99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586D9-9602-44D3-BCA6-943AFDD48B97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8903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586D9-9602-44D3-BCA6-943AFDD48B97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8430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586D9-9602-44D3-BCA6-943AFDD48B97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375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586D9-9602-44D3-BCA6-943AFDD48B97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879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586D9-9602-44D3-BCA6-943AFDD48B9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922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586D9-9602-44D3-BCA6-943AFDD48B9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987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586D9-9602-44D3-BCA6-943AFDD48B9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580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586D9-9602-44D3-BCA6-943AFDD48B9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421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586D9-9602-44D3-BCA6-943AFDD48B9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578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586D9-9602-44D3-BCA6-943AFDD48B9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236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586D9-9602-44D3-BCA6-943AFDD48B9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7357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586D9-9602-44D3-BCA6-943AFDD48B9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772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502158-EDE5-4754-8B1F-6CD85BE4B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CB5A8F5-58BE-4516-AA83-4ADF635EE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4C4CB4-4CE0-4B4A-8FA5-C3B67170E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22/11/2017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AEFB4D-7DCD-4F43-A51D-35F64A2BF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D8608D-7469-4FAE-A55E-2C22821B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752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C9A03-235E-4458-B7BA-D0D65DED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43E946F-555C-4EDB-8D2D-F546751F2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8FBFB9-7673-4780-8E28-9E91FF3E5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22/11/2017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0987AB-5C99-4C03-A407-68624A1A8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036B4A-8CEC-44BA-A7AC-110F8504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527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C51E9C7-6889-4DCC-90B7-52C480111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AAAF35-4900-4031-9DB8-0F67FEB6A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603FA2-2831-418C-B2C0-46DC8A1BA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22/11/2017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75FA78-65F8-4A5C-83D1-342FB3E31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FFB492-AD8B-41A7-9E68-8C96CE7FF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269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91901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12899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864400" y="4234600"/>
            <a:ext cx="4707600" cy="1576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2706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776385-7B7C-421C-B375-ED70B2FF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2ED86C-47E6-4563-9DFA-ACE6F88CD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A34EE3-91FB-4594-8B6D-2D26020E7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22/11/2017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390F91-789B-43C6-B308-03F30726A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228922-845F-4480-B4D2-C13D14C2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318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73455-746A-41EB-9EDB-D11E1BB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DF9CE7-DDA6-441F-A1B9-91BCF43A8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1F86C1-3429-4ED3-9939-7BD78C3E1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22/11/2017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8313A7-A705-442A-9223-DCE658BD1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224D92-4538-4BE2-86A0-DE7F1EF7D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11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682D5-87BB-49BA-B047-C0B9819C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832AF7-21D8-4C91-8843-C710E48629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628003-36A1-4A1B-858E-F7BA4B79C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C402036-EB0D-41B9-AB82-B3163168D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22/11/2017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B4CFF5-3007-4B20-9BF4-967E6892D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DF6701-1ED8-4283-BE48-3444B63EE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510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6E083D-C15E-4E8E-B0BC-A0C5115E4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C3CDAF-6904-40E0-BC06-881110ED4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DF8ACFF-F673-44AF-BD2F-A4323C3AE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B539C52-8A85-4638-8501-E5129299D4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F24D17E-F7AC-463C-843A-188C94EB36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7CCC15F-2DBE-4CA9-BD43-5A63F93FB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22/11/2017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D8BA03-B9DD-4154-80DB-4B20E8CB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22E4B91-3628-46CB-834E-844FDC6F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58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7692F9-7DD7-46D7-B7DC-D12A579A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CAB6F4-81B1-4467-9049-85AA3F1A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22/11/2017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CD8D56A-4EEB-4491-832F-D785152AB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B134FE-7E27-4C9D-B568-898B58A6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754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742EDB9-AA51-4EB6-8B8A-482A59A9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22/11/2017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5ECF2E-E15D-4A27-ADF0-056B3823E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D7562B-A2A6-42C3-8275-A1A5A585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424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26007B-B89D-4740-A63B-AD93DFB50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34ED84-0DF7-4196-9D6B-66A0EFFD7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3905EC-5935-4FED-BFFA-9D28459C1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9852D2-FC98-47CB-9BEF-80854E16F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22/11/2017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497EFA2-6BC2-4DAC-9C8D-50AB9B8DC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CA195C-B48B-45E4-BC35-1108405B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59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84074A-DDB1-45DB-AB67-DEA6B876A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1FB7D4D-A985-40B5-A018-0F7775D4E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A60B6F-168E-4D2D-8775-242552243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A3B986-B092-4E51-A213-BA098F7A8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39D-0EAF-48A1-8019-C9308768FF59}" type="datetimeFigureOut">
              <a:rPr lang="fr-FR" smtClean="0"/>
              <a:t>22/11/2017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93FE73B-D969-4D18-A8F8-3DFAC708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7B8C89-0103-4BAD-8547-5854261E1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897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9F4BF29-D92F-494A-967D-5D0890B7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A56D8F-6EBF-4EDE-8EAA-06A878F19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8A5344-1FC4-4557-AE76-2C38B296B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2639D-0EAF-48A1-8019-C9308768FF59}" type="datetimeFigureOut">
              <a:rPr lang="fr-FR" smtClean="0"/>
              <a:t>22/11/2017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2E3CA4-A2C9-4DB5-A445-1518D3A48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250D2B-6A69-4F58-8EED-003FA11F6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F8B4E-E44E-4106-A546-8C19D1C3A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57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0ED1A49-83BC-423D-A919-BA218472C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4092"/>
            <a:ext cx="12192000" cy="73920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E3E290-9D21-42D2-81FC-5C8468EC0DEF}"/>
              </a:ext>
            </a:extLst>
          </p:cNvPr>
          <p:cNvSpPr/>
          <p:nvPr/>
        </p:nvSpPr>
        <p:spPr>
          <a:xfrm>
            <a:off x="0" y="4846587"/>
            <a:ext cx="5955323" cy="923330"/>
          </a:xfrm>
          <a:prstGeom prst="rect">
            <a:avLst/>
          </a:prstGeom>
          <a:solidFill>
            <a:srgbClr val="33709D"/>
          </a:solidFill>
          <a:ln>
            <a:solidFill>
              <a:srgbClr val="72E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3F0FC9-07FF-4336-B0A9-3D788BBCD21E}"/>
              </a:ext>
            </a:extLst>
          </p:cNvPr>
          <p:cNvSpPr/>
          <p:nvPr/>
        </p:nvSpPr>
        <p:spPr>
          <a:xfrm>
            <a:off x="-64262" y="4846587"/>
            <a:ext cx="60838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Artificial</a:t>
            </a:r>
            <a:r>
              <a:rPr lang="fr-F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intelligence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5D553A5-903A-4354-BD76-F7A60B559B3A}"/>
              </a:ext>
            </a:extLst>
          </p:cNvPr>
          <p:cNvSpPr txBox="1"/>
          <p:nvPr/>
        </p:nvSpPr>
        <p:spPr>
          <a:xfrm>
            <a:off x="-225083" y="5769916"/>
            <a:ext cx="6244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fr-F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Trabelsi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Oussema | </a:t>
            </a:r>
            <a:r>
              <a:rPr lang="fr-F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Rabonarijaona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Solofo</a:t>
            </a:r>
            <a:endParaRPr lang="fr-F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027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2749714" y="1785189"/>
            <a:ext cx="56752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PROLOG </a:t>
            </a:r>
            <a:r>
              <a:rPr lang="fr-FR" sz="3600" dirty="0" err="1">
                <a:solidFill>
                  <a:schemeClr val="bg1"/>
                </a:solidFill>
              </a:rPr>
              <a:t>Language</a:t>
            </a:r>
            <a:r>
              <a:rPr lang="fr-FR" sz="3600" dirty="0">
                <a:solidFill>
                  <a:schemeClr val="bg1"/>
                </a:solidFill>
              </a:rPr>
              <a:t> </a:t>
            </a:r>
            <a:r>
              <a:rPr lang="fr-FR" sz="3600" dirty="0" err="1">
                <a:solidFill>
                  <a:schemeClr val="bg1"/>
                </a:solidFill>
              </a:rPr>
              <a:t>Revealed</a:t>
            </a:r>
            <a:r>
              <a:rPr lang="fr-FR" sz="3600" dirty="0">
                <a:solidFill>
                  <a:schemeClr val="bg1"/>
                </a:solidFill>
              </a:rPr>
              <a:t> :</a:t>
            </a: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A376CFE-6B56-420E-B692-FE418B2E002C}"/>
              </a:ext>
            </a:extLst>
          </p:cNvPr>
          <p:cNvGrpSpPr/>
          <p:nvPr/>
        </p:nvGrpSpPr>
        <p:grpSpPr>
          <a:xfrm>
            <a:off x="3093300" y="932260"/>
            <a:ext cx="1380977" cy="552390"/>
            <a:chOff x="0" y="0"/>
            <a:chExt cx="1380977" cy="552390"/>
          </a:xfrm>
        </p:grpSpPr>
        <p:sp>
          <p:nvSpPr>
            <p:cNvPr id="16" name="Flèche : chevron 15">
              <a:extLst>
                <a:ext uri="{FF2B5EF4-FFF2-40B4-BE49-F238E27FC236}">
                  <a16:creationId xmlns:a16="http://schemas.microsoft.com/office/drawing/2014/main" id="{E23F2300-C2AB-48C1-BC0A-CD6694D15F25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èche : chevron 4">
              <a:extLst>
                <a:ext uri="{FF2B5EF4-FFF2-40B4-BE49-F238E27FC236}">
                  <a16:creationId xmlns:a16="http://schemas.microsoft.com/office/drawing/2014/main" id="{CBBBFCF2-D38D-4737-9929-B86F490CA192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1958</a:t>
              </a:r>
              <a:endParaRPr lang="fr-FR" sz="2400" b="1" kern="1200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292E7F-C3C0-4945-AD63-C14C87C1FFB6}"/>
              </a:ext>
            </a:extLst>
          </p:cNvPr>
          <p:cNvGrpSpPr/>
          <p:nvPr/>
        </p:nvGrpSpPr>
        <p:grpSpPr>
          <a:xfrm>
            <a:off x="4340325" y="932260"/>
            <a:ext cx="1380977" cy="552390"/>
            <a:chOff x="0" y="0"/>
            <a:chExt cx="1380977" cy="552390"/>
          </a:xfrm>
        </p:grpSpPr>
        <p:sp>
          <p:nvSpPr>
            <p:cNvPr id="19" name="Flèche : chevron 18">
              <a:extLst>
                <a:ext uri="{FF2B5EF4-FFF2-40B4-BE49-F238E27FC236}">
                  <a16:creationId xmlns:a16="http://schemas.microsoft.com/office/drawing/2014/main" id="{C7012BC1-9E14-4249-BAE2-A4A863AFF6B9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lèche : chevron 4">
              <a:extLst>
                <a:ext uri="{FF2B5EF4-FFF2-40B4-BE49-F238E27FC236}">
                  <a16:creationId xmlns:a16="http://schemas.microsoft.com/office/drawing/2014/main" id="{E5B0AF09-68AE-4681-B223-0E1BEBAE9DB5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1962</a:t>
              </a:r>
              <a:endParaRPr lang="fr-FR" sz="2400" b="1" kern="1200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87C2B10-88B8-4153-AD6A-49790700A92D}"/>
              </a:ext>
            </a:extLst>
          </p:cNvPr>
          <p:cNvGrpSpPr/>
          <p:nvPr/>
        </p:nvGrpSpPr>
        <p:grpSpPr>
          <a:xfrm>
            <a:off x="5587350" y="932260"/>
            <a:ext cx="1380977" cy="552390"/>
            <a:chOff x="0" y="0"/>
            <a:chExt cx="1380977" cy="552390"/>
          </a:xfrm>
        </p:grpSpPr>
        <p:sp>
          <p:nvSpPr>
            <p:cNvPr id="22" name="Flèche : chevron 21">
              <a:extLst>
                <a:ext uri="{FF2B5EF4-FFF2-40B4-BE49-F238E27FC236}">
                  <a16:creationId xmlns:a16="http://schemas.microsoft.com/office/drawing/2014/main" id="{C73B22FA-F52B-4924-B16B-C63792B1313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lèche : chevron 4">
              <a:extLst>
                <a:ext uri="{FF2B5EF4-FFF2-40B4-BE49-F238E27FC236}">
                  <a16:creationId xmlns:a16="http://schemas.microsoft.com/office/drawing/2014/main" id="{514E3E15-DAA9-496E-93AC-BD5F4A6222E1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1963</a:t>
              </a:r>
              <a:endParaRPr lang="fr-FR" sz="2400" b="1" kern="1200" dirty="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B179BC8-253E-4E1A-92A2-5A9A90A9D73E}"/>
              </a:ext>
            </a:extLst>
          </p:cNvPr>
          <p:cNvGrpSpPr/>
          <p:nvPr/>
        </p:nvGrpSpPr>
        <p:grpSpPr>
          <a:xfrm>
            <a:off x="6867330" y="930915"/>
            <a:ext cx="1380977" cy="552390"/>
            <a:chOff x="0" y="0"/>
            <a:chExt cx="1380977" cy="552390"/>
          </a:xfrm>
        </p:grpSpPr>
        <p:sp>
          <p:nvSpPr>
            <p:cNvPr id="26" name="Flèche : chevron 25">
              <a:extLst>
                <a:ext uri="{FF2B5EF4-FFF2-40B4-BE49-F238E27FC236}">
                  <a16:creationId xmlns:a16="http://schemas.microsoft.com/office/drawing/2014/main" id="{23BD7F2F-5CF1-4B92-9843-515779FB2A4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lèche : chevron 4">
              <a:extLst>
                <a:ext uri="{FF2B5EF4-FFF2-40B4-BE49-F238E27FC236}">
                  <a16:creationId xmlns:a16="http://schemas.microsoft.com/office/drawing/2014/main" id="{B37CD844-D6B0-4BDF-A0A2-2D9BCAF7A526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1968</a:t>
              </a:r>
              <a:endParaRPr lang="fr-FR" sz="2400" b="1" kern="1200" dirty="0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FA73FCD-EB21-4AAF-BACA-BBCAB365A510}"/>
              </a:ext>
            </a:extLst>
          </p:cNvPr>
          <p:cNvGrpSpPr/>
          <p:nvPr/>
        </p:nvGrpSpPr>
        <p:grpSpPr>
          <a:xfrm>
            <a:off x="8083851" y="930915"/>
            <a:ext cx="1380977" cy="552390"/>
            <a:chOff x="0" y="0"/>
            <a:chExt cx="1380977" cy="552390"/>
          </a:xfrm>
        </p:grpSpPr>
        <p:sp>
          <p:nvSpPr>
            <p:cNvPr id="27" name="Flèche : chevron 26">
              <a:extLst>
                <a:ext uri="{FF2B5EF4-FFF2-40B4-BE49-F238E27FC236}">
                  <a16:creationId xmlns:a16="http://schemas.microsoft.com/office/drawing/2014/main" id="{59620E3A-0653-4D1D-A4C7-59052CEF0A6A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lèche : chevron 4">
              <a:extLst>
                <a:ext uri="{FF2B5EF4-FFF2-40B4-BE49-F238E27FC236}">
                  <a16:creationId xmlns:a16="http://schemas.microsoft.com/office/drawing/2014/main" id="{FFF953AD-404E-437B-8249-1F4B1B0B7C89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1972</a:t>
              </a:r>
              <a:endParaRPr lang="fr-FR" sz="2400" b="1" kern="120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DBF2C391-D7BA-411C-8847-0028175E0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8" y="2560320"/>
            <a:ext cx="4765397" cy="414556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38E9C71-D9F6-4A5D-ADB0-CAD6D3DA5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312" y="3288688"/>
            <a:ext cx="2590800" cy="25908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92F0A68-9F30-4BF9-A51D-89D98D4E6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307" y="3420531"/>
            <a:ext cx="3634577" cy="242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1772496" y="1883663"/>
            <a:ext cx="78976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sz="3600" dirty="0">
                <a:solidFill>
                  <a:schemeClr val="bg1"/>
                </a:solidFill>
              </a:rPr>
              <a:t>AI </a:t>
            </a:r>
            <a:r>
              <a:rPr lang="fr-FR" sz="3600" dirty="0" err="1">
                <a:solidFill>
                  <a:schemeClr val="bg1"/>
                </a:solidFill>
              </a:rPr>
              <a:t>Military</a:t>
            </a:r>
            <a:r>
              <a:rPr lang="fr-FR" sz="3600" dirty="0">
                <a:solidFill>
                  <a:schemeClr val="bg1"/>
                </a:solidFill>
              </a:rPr>
              <a:t> </a:t>
            </a:r>
            <a:r>
              <a:rPr lang="fr-FR" sz="3600" dirty="0" err="1">
                <a:solidFill>
                  <a:schemeClr val="bg1"/>
                </a:solidFill>
              </a:rPr>
              <a:t>Systems</a:t>
            </a:r>
            <a:r>
              <a:rPr lang="fr-FR" sz="3600" dirty="0">
                <a:solidFill>
                  <a:schemeClr val="bg1"/>
                </a:solidFill>
              </a:rPr>
              <a:t> </a:t>
            </a:r>
            <a:r>
              <a:rPr lang="fr-FR" sz="3600" dirty="0" err="1">
                <a:solidFill>
                  <a:schemeClr val="bg1"/>
                </a:solidFill>
              </a:rPr>
              <a:t>used</a:t>
            </a:r>
            <a:r>
              <a:rPr lang="fr-FR" sz="3600" dirty="0">
                <a:solidFill>
                  <a:schemeClr val="bg1"/>
                </a:solidFill>
              </a:rPr>
              <a:t> in </a:t>
            </a:r>
            <a:r>
              <a:rPr lang="fr-FR" sz="3600" dirty="0" err="1">
                <a:solidFill>
                  <a:schemeClr val="bg1"/>
                </a:solidFill>
              </a:rPr>
              <a:t>Desert</a:t>
            </a:r>
            <a:r>
              <a:rPr lang="fr-FR" sz="3600" dirty="0">
                <a:solidFill>
                  <a:schemeClr val="bg1"/>
                </a:solidFill>
              </a:rPr>
              <a:t> Storm:</a:t>
            </a:r>
            <a:endParaRPr lang="fr-FR" sz="6000" dirty="0">
              <a:solidFill>
                <a:schemeClr val="bg1"/>
              </a:solidFill>
            </a:endParaRP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A376CFE-6B56-420E-B692-FE418B2E002C}"/>
              </a:ext>
            </a:extLst>
          </p:cNvPr>
          <p:cNvGrpSpPr/>
          <p:nvPr/>
        </p:nvGrpSpPr>
        <p:grpSpPr>
          <a:xfrm>
            <a:off x="3093300" y="932260"/>
            <a:ext cx="1380977" cy="552390"/>
            <a:chOff x="0" y="0"/>
            <a:chExt cx="1380977" cy="552390"/>
          </a:xfrm>
        </p:grpSpPr>
        <p:sp>
          <p:nvSpPr>
            <p:cNvPr id="16" name="Flèche : chevron 15">
              <a:extLst>
                <a:ext uri="{FF2B5EF4-FFF2-40B4-BE49-F238E27FC236}">
                  <a16:creationId xmlns:a16="http://schemas.microsoft.com/office/drawing/2014/main" id="{E23F2300-C2AB-48C1-BC0A-CD6694D15F25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èche : chevron 4">
              <a:extLst>
                <a:ext uri="{FF2B5EF4-FFF2-40B4-BE49-F238E27FC236}">
                  <a16:creationId xmlns:a16="http://schemas.microsoft.com/office/drawing/2014/main" id="{CBBBFCF2-D38D-4737-9929-B86F490CA192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1958</a:t>
              </a:r>
              <a:endParaRPr lang="fr-FR" sz="2400" b="1" kern="1200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292E7F-C3C0-4945-AD63-C14C87C1FFB6}"/>
              </a:ext>
            </a:extLst>
          </p:cNvPr>
          <p:cNvGrpSpPr/>
          <p:nvPr/>
        </p:nvGrpSpPr>
        <p:grpSpPr>
          <a:xfrm>
            <a:off x="4340325" y="932260"/>
            <a:ext cx="1380977" cy="552390"/>
            <a:chOff x="0" y="0"/>
            <a:chExt cx="1380977" cy="552390"/>
          </a:xfrm>
        </p:grpSpPr>
        <p:sp>
          <p:nvSpPr>
            <p:cNvPr id="19" name="Flèche : chevron 18">
              <a:extLst>
                <a:ext uri="{FF2B5EF4-FFF2-40B4-BE49-F238E27FC236}">
                  <a16:creationId xmlns:a16="http://schemas.microsoft.com/office/drawing/2014/main" id="{C7012BC1-9E14-4249-BAE2-A4A863AFF6B9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lèche : chevron 4">
              <a:extLst>
                <a:ext uri="{FF2B5EF4-FFF2-40B4-BE49-F238E27FC236}">
                  <a16:creationId xmlns:a16="http://schemas.microsoft.com/office/drawing/2014/main" id="{E5B0AF09-68AE-4681-B223-0E1BEBAE9DB5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1962</a:t>
              </a:r>
              <a:endParaRPr lang="fr-FR" sz="2400" b="1" kern="1200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87C2B10-88B8-4153-AD6A-49790700A92D}"/>
              </a:ext>
            </a:extLst>
          </p:cNvPr>
          <p:cNvGrpSpPr/>
          <p:nvPr/>
        </p:nvGrpSpPr>
        <p:grpSpPr>
          <a:xfrm>
            <a:off x="5587350" y="932260"/>
            <a:ext cx="1380977" cy="552390"/>
            <a:chOff x="0" y="0"/>
            <a:chExt cx="1380977" cy="552390"/>
          </a:xfrm>
        </p:grpSpPr>
        <p:sp>
          <p:nvSpPr>
            <p:cNvPr id="22" name="Flèche : chevron 21">
              <a:extLst>
                <a:ext uri="{FF2B5EF4-FFF2-40B4-BE49-F238E27FC236}">
                  <a16:creationId xmlns:a16="http://schemas.microsoft.com/office/drawing/2014/main" id="{C73B22FA-F52B-4924-B16B-C63792B1313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lèche : chevron 4">
              <a:extLst>
                <a:ext uri="{FF2B5EF4-FFF2-40B4-BE49-F238E27FC236}">
                  <a16:creationId xmlns:a16="http://schemas.microsoft.com/office/drawing/2014/main" id="{514E3E15-DAA9-496E-93AC-BD5F4A6222E1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1963</a:t>
              </a:r>
              <a:endParaRPr lang="fr-FR" sz="2400" b="1" kern="1200" dirty="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B179BC8-253E-4E1A-92A2-5A9A90A9D73E}"/>
              </a:ext>
            </a:extLst>
          </p:cNvPr>
          <p:cNvGrpSpPr/>
          <p:nvPr/>
        </p:nvGrpSpPr>
        <p:grpSpPr>
          <a:xfrm>
            <a:off x="6867330" y="930915"/>
            <a:ext cx="1380977" cy="552390"/>
            <a:chOff x="0" y="0"/>
            <a:chExt cx="1380977" cy="552390"/>
          </a:xfrm>
        </p:grpSpPr>
        <p:sp>
          <p:nvSpPr>
            <p:cNvPr id="26" name="Flèche : chevron 25">
              <a:extLst>
                <a:ext uri="{FF2B5EF4-FFF2-40B4-BE49-F238E27FC236}">
                  <a16:creationId xmlns:a16="http://schemas.microsoft.com/office/drawing/2014/main" id="{23BD7F2F-5CF1-4B92-9843-515779FB2A4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lèche : chevron 4">
              <a:extLst>
                <a:ext uri="{FF2B5EF4-FFF2-40B4-BE49-F238E27FC236}">
                  <a16:creationId xmlns:a16="http://schemas.microsoft.com/office/drawing/2014/main" id="{B37CD844-D6B0-4BDF-A0A2-2D9BCAF7A526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1968</a:t>
              </a:r>
              <a:endParaRPr lang="fr-FR" sz="2400" b="1" kern="1200" dirty="0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FA73FCD-EB21-4AAF-BACA-BBCAB365A510}"/>
              </a:ext>
            </a:extLst>
          </p:cNvPr>
          <p:cNvGrpSpPr/>
          <p:nvPr/>
        </p:nvGrpSpPr>
        <p:grpSpPr>
          <a:xfrm>
            <a:off x="8083851" y="930915"/>
            <a:ext cx="1380977" cy="552390"/>
            <a:chOff x="0" y="0"/>
            <a:chExt cx="1380977" cy="552390"/>
          </a:xfrm>
        </p:grpSpPr>
        <p:sp>
          <p:nvSpPr>
            <p:cNvPr id="27" name="Flèche : chevron 26">
              <a:extLst>
                <a:ext uri="{FF2B5EF4-FFF2-40B4-BE49-F238E27FC236}">
                  <a16:creationId xmlns:a16="http://schemas.microsoft.com/office/drawing/2014/main" id="{59620E3A-0653-4D1D-A4C7-59052CEF0A6A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lèche : chevron 4">
              <a:extLst>
                <a:ext uri="{FF2B5EF4-FFF2-40B4-BE49-F238E27FC236}">
                  <a16:creationId xmlns:a16="http://schemas.microsoft.com/office/drawing/2014/main" id="{FFF953AD-404E-437B-8249-1F4B1B0B7C89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1972</a:t>
              </a:r>
              <a:endParaRPr lang="fr-FR" sz="2400" b="1" kern="1200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C3C2AE1A-9BBC-4AE5-AD89-E2BED53C4615}"/>
              </a:ext>
            </a:extLst>
          </p:cNvPr>
          <p:cNvGrpSpPr/>
          <p:nvPr/>
        </p:nvGrpSpPr>
        <p:grpSpPr>
          <a:xfrm>
            <a:off x="9391606" y="923329"/>
            <a:ext cx="1380977" cy="552390"/>
            <a:chOff x="0" y="0"/>
            <a:chExt cx="1380977" cy="552390"/>
          </a:xfrm>
        </p:grpSpPr>
        <p:sp>
          <p:nvSpPr>
            <p:cNvPr id="32" name="Flèche : chevron 31">
              <a:extLst>
                <a:ext uri="{FF2B5EF4-FFF2-40B4-BE49-F238E27FC236}">
                  <a16:creationId xmlns:a16="http://schemas.microsoft.com/office/drawing/2014/main" id="{E4C257E4-AACD-4C23-9E61-CE319BFB4D12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Flèche : chevron 4">
              <a:extLst>
                <a:ext uri="{FF2B5EF4-FFF2-40B4-BE49-F238E27FC236}">
                  <a16:creationId xmlns:a16="http://schemas.microsoft.com/office/drawing/2014/main" id="{35BC127F-5946-4E32-B997-7669715B99D0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1991</a:t>
              </a:r>
              <a:endParaRPr lang="fr-FR" sz="2400" b="1" kern="1200" dirty="0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0DE213B5-0218-4082-AF2E-EDD821BDF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412" y="2711959"/>
            <a:ext cx="5576428" cy="36377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614076A-F914-4293-AA17-600D720ED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" y="2711959"/>
            <a:ext cx="5653362" cy="360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3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2749714" y="1785189"/>
            <a:ext cx="5085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     robot pets and KISMET robot: </a:t>
            </a:r>
            <a:endParaRPr lang="fr-FR" sz="4800" b="1" dirty="0">
              <a:solidFill>
                <a:schemeClr val="bg1"/>
              </a:solidFill>
            </a:endParaRP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A376CFE-6B56-420E-B692-FE418B2E002C}"/>
              </a:ext>
            </a:extLst>
          </p:cNvPr>
          <p:cNvGrpSpPr/>
          <p:nvPr/>
        </p:nvGrpSpPr>
        <p:grpSpPr>
          <a:xfrm>
            <a:off x="3093300" y="932260"/>
            <a:ext cx="1380977" cy="552390"/>
            <a:chOff x="0" y="0"/>
            <a:chExt cx="1380977" cy="552390"/>
          </a:xfrm>
        </p:grpSpPr>
        <p:sp>
          <p:nvSpPr>
            <p:cNvPr id="16" name="Flèche : chevron 15">
              <a:extLst>
                <a:ext uri="{FF2B5EF4-FFF2-40B4-BE49-F238E27FC236}">
                  <a16:creationId xmlns:a16="http://schemas.microsoft.com/office/drawing/2014/main" id="{E23F2300-C2AB-48C1-BC0A-CD6694D15F25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èche : chevron 4">
              <a:extLst>
                <a:ext uri="{FF2B5EF4-FFF2-40B4-BE49-F238E27FC236}">
                  <a16:creationId xmlns:a16="http://schemas.microsoft.com/office/drawing/2014/main" id="{CBBBFCF2-D38D-4737-9929-B86F490CA192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1958</a:t>
              </a:r>
              <a:endParaRPr lang="fr-FR" sz="2400" b="1" kern="1200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292E7F-C3C0-4945-AD63-C14C87C1FFB6}"/>
              </a:ext>
            </a:extLst>
          </p:cNvPr>
          <p:cNvGrpSpPr/>
          <p:nvPr/>
        </p:nvGrpSpPr>
        <p:grpSpPr>
          <a:xfrm>
            <a:off x="4340325" y="932260"/>
            <a:ext cx="1380977" cy="552390"/>
            <a:chOff x="0" y="0"/>
            <a:chExt cx="1380977" cy="552390"/>
          </a:xfrm>
        </p:grpSpPr>
        <p:sp>
          <p:nvSpPr>
            <p:cNvPr id="19" name="Flèche : chevron 18">
              <a:extLst>
                <a:ext uri="{FF2B5EF4-FFF2-40B4-BE49-F238E27FC236}">
                  <a16:creationId xmlns:a16="http://schemas.microsoft.com/office/drawing/2014/main" id="{C7012BC1-9E14-4249-BAE2-A4A863AFF6B9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lèche : chevron 4">
              <a:extLst>
                <a:ext uri="{FF2B5EF4-FFF2-40B4-BE49-F238E27FC236}">
                  <a16:creationId xmlns:a16="http://schemas.microsoft.com/office/drawing/2014/main" id="{E5B0AF09-68AE-4681-B223-0E1BEBAE9DB5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1962</a:t>
              </a:r>
              <a:endParaRPr lang="fr-FR" sz="2400" b="1" kern="1200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87C2B10-88B8-4153-AD6A-49790700A92D}"/>
              </a:ext>
            </a:extLst>
          </p:cNvPr>
          <p:cNvGrpSpPr/>
          <p:nvPr/>
        </p:nvGrpSpPr>
        <p:grpSpPr>
          <a:xfrm>
            <a:off x="5587350" y="932260"/>
            <a:ext cx="1380977" cy="552390"/>
            <a:chOff x="0" y="0"/>
            <a:chExt cx="1380977" cy="552390"/>
          </a:xfrm>
        </p:grpSpPr>
        <p:sp>
          <p:nvSpPr>
            <p:cNvPr id="22" name="Flèche : chevron 21">
              <a:extLst>
                <a:ext uri="{FF2B5EF4-FFF2-40B4-BE49-F238E27FC236}">
                  <a16:creationId xmlns:a16="http://schemas.microsoft.com/office/drawing/2014/main" id="{C73B22FA-F52B-4924-B16B-C63792B1313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lèche : chevron 4">
              <a:extLst>
                <a:ext uri="{FF2B5EF4-FFF2-40B4-BE49-F238E27FC236}">
                  <a16:creationId xmlns:a16="http://schemas.microsoft.com/office/drawing/2014/main" id="{514E3E15-DAA9-496E-93AC-BD5F4A6222E1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1963</a:t>
              </a:r>
              <a:endParaRPr lang="fr-FR" sz="2400" b="1" kern="1200" dirty="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B179BC8-253E-4E1A-92A2-5A9A90A9D73E}"/>
              </a:ext>
            </a:extLst>
          </p:cNvPr>
          <p:cNvGrpSpPr/>
          <p:nvPr/>
        </p:nvGrpSpPr>
        <p:grpSpPr>
          <a:xfrm>
            <a:off x="6867330" y="930915"/>
            <a:ext cx="1380977" cy="552390"/>
            <a:chOff x="0" y="0"/>
            <a:chExt cx="1380977" cy="552390"/>
          </a:xfrm>
        </p:grpSpPr>
        <p:sp>
          <p:nvSpPr>
            <p:cNvPr id="26" name="Flèche : chevron 25">
              <a:extLst>
                <a:ext uri="{FF2B5EF4-FFF2-40B4-BE49-F238E27FC236}">
                  <a16:creationId xmlns:a16="http://schemas.microsoft.com/office/drawing/2014/main" id="{23BD7F2F-5CF1-4B92-9843-515779FB2A4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lèche : chevron 4">
              <a:extLst>
                <a:ext uri="{FF2B5EF4-FFF2-40B4-BE49-F238E27FC236}">
                  <a16:creationId xmlns:a16="http://schemas.microsoft.com/office/drawing/2014/main" id="{B37CD844-D6B0-4BDF-A0A2-2D9BCAF7A526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1968</a:t>
              </a:r>
              <a:endParaRPr lang="fr-FR" sz="2400" b="1" kern="1200" dirty="0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FA73FCD-EB21-4AAF-BACA-BBCAB365A510}"/>
              </a:ext>
            </a:extLst>
          </p:cNvPr>
          <p:cNvGrpSpPr/>
          <p:nvPr/>
        </p:nvGrpSpPr>
        <p:grpSpPr>
          <a:xfrm>
            <a:off x="8083851" y="930915"/>
            <a:ext cx="1380977" cy="552390"/>
            <a:chOff x="0" y="0"/>
            <a:chExt cx="1380977" cy="552390"/>
          </a:xfrm>
        </p:grpSpPr>
        <p:sp>
          <p:nvSpPr>
            <p:cNvPr id="27" name="Flèche : chevron 26">
              <a:extLst>
                <a:ext uri="{FF2B5EF4-FFF2-40B4-BE49-F238E27FC236}">
                  <a16:creationId xmlns:a16="http://schemas.microsoft.com/office/drawing/2014/main" id="{59620E3A-0653-4D1D-A4C7-59052CEF0A6A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lèche : chevron 4">
              <a:extLst>
                <a:ext uri="{FF2B5EF4-FFF2-40B4-BE49-F238E27FC236}">
                  <a16:creationId xmlns:a16="http://schemas.microsoft.com/office/drawing/2014/main" id="{FFF953AD-404E-437B-8249-1F4B1B0B7C89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1972</a:t>
              </a:r>
              <a:endParaRPr lang="fr-FR" sz="2400" b="1" kern="1200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C3C2AE1A-9BBC-4AE5-AD89-E2BED53C4615}"/>
              </a:ext>
            </a:extLst>
          </p:cNvPr>
          <p:cNvGrpSpPr/>
          <p:nvPr/>
        </p:nvGrpSpPr>
        <p:grpSpPr>
          <a:xfrm>
            <a:off x="9391606" y="923329"/>
            <a:ext cx="1380977" cy="552390"/>
            <a:chOff x="0" y="0"/>
            <a:chExt cx="1380977" cy="552390"/>
          </a:xfrm>
        </p:grpSpPr>
        <p:sp>
          <p:nvSpPr>
            <p:cNvPr id="32" name="Flèche : chevron 31">
              <a:extLst>
                <a:ext uri="{FF2B5EF4-FFF2-40B4-BE49-F238E27FC236}">
                  <a16:creationId xmlns:a16="http://schemas.microsoft.com/office/drawing/2014/main" id="{E4C257E4-AACD-4C23-9E61-CE319BFB4D12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Flèche : chevron 4">
              <a:extLst>
                <a:ext uri="{FF2B5EF4-FFF2-40B4-BE49-F238E27FC236}">
                  <a16:creationId xmlns:a16="http://schemas.microsoft.com/office/drawing/2014/main" id="{35BC127F-5946-4E32-B997-7669715B99D0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1991</a:t>
              </a:r>
              <a:endParaRPr lang="fr-FR" sz="2400" b="1" kern="1200" dirty="0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0525C07F-DA2D-4A52-9C83-C627475F3085}"/>
              </a:ext>
            </a:extLst>
          </p:cNvPr>
          <p:cNvGrpSpPr/>
          <p:nvPr/>
        </p:nvGrpSpPr>
        <p:grpSpPr>
          <a:xfrm>
            <a:off x="10671586" y="923329"/>
            <a:ext cx="1380977" cy="552390"/>
            <a:chOff x="0" y="0"/>
            <a:chExt cx="1380977" cy="552390"/>
          </a:xfrm>
        </p:grpSpPr>
        <p:sp>
          <p:nvSpPr>
            <p:cNvPr id="35" name="Flèche : chevron 34">
              <a:extLst>
                <a:ext uri="{FF2B5EF4-FFF2-40B4-BE49-F238E27FC236}">
                  <a16:creationId xmlns:a16="http://schemas.microsoft.com/office/drawing/2014/main" id="{F865A7CE-7C19-4479-A716-5D5F578C3BA6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Flèche : chevron 4">
              <a:extLst>
                <a:ext uri="{FF2B5EF4-FFF2-40B4-BE49-F238E27FC236}">
                  <a16:creationId xmlns:a16="http://schemas.microsoft.com/office/drawing/2014/main" id="{B919BF88-8407-4A0D-AAB7-B4BA588E99AA}"/>
                </a:ext>
              </a:extLst>
            </p:cNvPr>
            <p:cNvSpPr txBox="1"/>
            <p:nvPr/>
          </p:nvSpPr>
          <p:spPr>
            <a:xfrm>
              <a:off x="154289" y="0"/>
              <a:ext cx="1104783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kern="1200" dirty="0"/>
                <a:t>2000’s</a:t>
              </a: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A408A86-D601-42FC-AE16-6F11D9533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35" y="2732059"/>
            <a:ext cx="4260742" cy="282571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D792ED3-2C75-4399-96FD-C07D18365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88" y="2807968"/>
            <a:ext cx="3860761" cy="267389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FFB0C2AE-59B9-4C81-B04F-3C53E3E8C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489" y="3429000"/>
            <a:ext cx="3698796" cy="28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3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8D54EB-FCD0-40A1-B4A5-085ACAB17973}"/>
              </a:ext>
            </a:extLst>
          </p:cNvPr>
          <p:cNvSpPr/>
          <p:nvPr/>
        </p:nvSpPr>
        <p:spPr>
          <a:xfrm>
            <a:off x="1809751" y="557880"/>
            <a:ext cx="674926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6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The </a:t>
            </a:r>
            <a:r>
              <a:rPr lang="fr-FR" sz="66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Principle</a:t>
            </a:r>
            <a:r>
              <a:rPr lang="fr-FR" sz="6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of Ai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53EA99B-A783-47DB-8C43-0742AC025544}"/>
              </a:ext>
            </a:extLst>
          </p:cNvPr>
          <p:cNvSpPr txBox="1"/>
          <p:nvPr/>
        </p:nvSpPr>
        <p:spPr>
          <a:xfrm>
            <a:off x="2158177" y="2495550"/>
            <a:ext cx="78756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3200" b="1" dirty="0">
                <a:solidFill>
                  <a:schemeClr val="bg1"/>
                </a:solidFill>
              </a:rPr>
              <a:t>Intelligence (SIMULATION)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3200" b="1" dirty="0">
                <a:solidFill>
                  <a:schemeClr val="bg1"/>
                </a:solidFill>
              </a:rPr>
              <a:t>Machine </a:t>
            </a:r>
            <a:r>
              <a:rPr lang="fr-FR" sz="3200" b="1" dirty="0" err="1">
                <a:solidFill>
                  <a:schemeClr val="bg1"/>
                </a:solidFill>
              </a:rPr>
              <a:t>learning</a:t>
            </a:r>
            <a:endParaRPr lang="fr-FR" sz="3200" b="1" dirty="0">
              <a:solidFill>
                <a:schemeClr val="bg1"/>
              </a:solidFill>
            </a:endParaRPr>
          </a:p>
          <a:p>
            <a:endParaRPr lang="fr-F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96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gâteau, intérieur, sommet, objet&#10;&#10;Description générée avec un niveau de confiance élevé">
            <a:extLst>
              <a:ext uri="{FF2B5EF4-FFF2-40B4-BE49-F238E27FC236}">
                <a16:creationId xmlns:a16="http://schemas.microsoft.com/office/drawing/2014/main" id="{E7DC04BA-119E-48C3-8DB7-1C2BABD6E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778" y="2489732"/>
            <a:ext cx="5547361" cy="3735223"/>
          </a:xfrm>
          <a:prstGeom prst="rect">
            <a:avLst/>
          </a:prstGeom>
        </p:spPr>
      </p:pic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604F4947-E8CA-48CA-8BF8-FEC2B60E8F0E}"/>
              </a:ext>
            </a:extLst>
          </p:cNvPr>
          <p:cNvSpPr/>
          <p:nvPr/>
        </p:nvSpPr>
        <p:spPr>
          <a:xfrm>
            <a:off x="3817034" y="633045"/>
            <a:ext cx="5073747" cy="1654549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>
                <a:solidFill>
                  <a:schemeClr val="tx1"/>
                </a:solidFill>
              </a:rPr>
              <a:t>W.H.A.A.T  N.E.E.X.T ?</a:t>
            </a:r>
          </a:p>
        </p:txBody>
      </p:sp>
    </p:spTree>
    <p:extLst>
      <p:ext uri="{BB962C8B-B14F-4D97-AF65-F5344CB8AC3E}">
        <p14:creationId xmlns:p14="http://schemas.microsoft.com/office/powerpoint/2010/main" val="428363605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604F4947-E8CA-48CA-8BF8-FEC2B60E8F0E}"/>
              </a:ext>
            </a:extLst>
          </p:cNvPr>
          <p:cNvSpPr/>
          <p:nvPr/>
        </p:nvSpPr>
        <p:spPr>
          <a:xfrm>
            <a:off x="2519005" y="357058"/>
            <a:ext cx="4947138" cy="1654549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>
                <a:solidFill>
                  <a:schemeClr val="tx1"/>
                </a:solidFill>
              </a:rPr>
              <a:t>I   S.A.I.D !! </a:t>
            </a:r>
          </a:p>
        </p:txBody>
      </p:sp>
      <p:pic>
        <p:nvPicPr>
          <p:cNvPr id="3" name="Image 2" descr="Une image contenant gâteau&#10;&#10;Description générée avec un niveau de confiance très élevé">
            <a:extLst>
              <a:ext uri="{FF2B5EF4-FFF2-40B4-BE49-F238E27FC236}">
                <a16:creationId xmlns:a16="http://schemas.microsoft.com/office/drawing/2014/main" id="{22A0F84C-798C-4B57-AF8D-517CACF8F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95" y="2229729"/>
            <a:ext cx="3176386" cy="4017993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7AFB744-D1A5-4F7A-B949-2EB51E61E687}"/>
              </a:ext>
            </a:extLst>
          </p:cNvPr>
          <p:cNvSpPr/>
          <p:nvPr/>
        </p:nvSpPr>
        <p:spPr>
          <a:xfrm>
            <a:off x="6096000" y="2229729"/>
            <a:ext cx="4707988" cy="1800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>
                <a:solidFill>
                  <a:schemeClr val="tx1"/>
                </a:solidFill>
              </a:rPr>
              <a:t>W.H.A.A.T  N.E.X.T</a:t>
            </a:r>
          </a:p>
          <a:p>
            <a:pPr algn="ctr"/>
            <a:r>
              <a:rPr lang="fr-FR" sz="3600" dirty="0">
                <a:solidFill>
                  <a:schemeClr val="tx1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179065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gâteau, intérieur, sommet, objet&#10;&#10;Description générée avec un niveau de confiance élevé">
            <a:extLst>
              <a:ext uri="{FF2B5EF4-FFF2-40B4-BE49-F238E27FC236}">
                <a16:creationId xmlns:a16="http://schemas.microsoft.com/office/drawing/2014/main" id="{E7DC04BA-119E-48C3-8DB7-1C2BABD6E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283" y="1547740"/>
            <a:ext cx="4554450" cy="3193366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19263C7-95B6-402C-B90B-F5183C805968}"/>
              </a:ext>
            </a:extLst>
          </p:cNvPr>
          <p:cNvSpPr/>
          <p:nvPr/>
        </p:nvSpPr>
        <p:spPr>
          <a:xfrm>
            <a:off x="2841674" y="295422"/>
            <a:ext cx="5486400" cy="11394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SOLVE THE PROBLEM</a:t>
            </a:r>
          </a:p>
        </p:txBody>
      </p:sp>
      <p:sp>
        <p:nvSpPr>
          <p:cNvPr id="3" name="Croix 2">
            <a:extLst>
              <a:ext uri="{FF2B5EF4-FFF2-40B4-BE49-F238E27FC236}">
                <a16:creationId xmlns:a16="http://schemas.microsoft.com/office/drawing/2014/main" id="{8F1EAD48-E795-4A55-8FC6-88D60B4A288B}"/>
              </a:ext>
            </a:extLst>
          </p:cNvPr>
          <p:cNvSpPr/>
          <p:nvPr/>
        </p:nvSpPr>
        <p:spPr>
          <a:xfrm>
            <a:off x="4881489" y="3091375"/>
            <a:ext cx="703385" cy="675249"/>
          </a:xfrm>
          <a:prstGeom prst="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E79A5F-9F7B-4049-A08F-2B7DB3953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75" y="2335824"/>
            <a:ext cx="1617198" cy="1617198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7C6F9DA-20F8-43FD-8841-3D3C3E6CCA59}"/>
              </a:ext>
            </a:extLst>
          </p:cNvPr>
          <p:cNvSpPr/>
          <p:nvPr/>
        </p:nvSpPr>
        <p:spPr>
          <a:xfrm>
            <a:off x="2841674" y="5370340"/>
            <a:ext cx="5486400" cy="11394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00B050"/>
                </a:solidFill>
              </a:rPr>
              <a:t>SIMULATE INTELLIGENCE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92D6D8-9431-4F0B-BB9B-235BD9E6BA32}"/>
              </a:ext>
            </a:extLst>
          </p:cNvPr>
          <p:cNvSpPr/>
          <p:nvPr/>
        </p:nvSpPr>
        <p:spPr>
          <a:xfrm>
            <a:off x="1625112" y="5623559"/>
            <a:ext cx="815926" cy="63304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3351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340EFC-1555-4486-92BC-9B10324B8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462" y="2056287"/>
            <a:ext cx="2880220" cy="288022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E969831-2FB9-4F9C-8947-1BBD8B20A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6" y="2084296"/>
            <a:ext cx="2932066" cy="2932066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1B3F6E4-5E53-421E-8EA1-EB9BAAA3C219}"/>
              </a:ext>
            </a:extLst>
          </p:cNvPr>
          <p:cNvSpPr/>
          <p:nvPr/>
        </p:nvSpPr>
        <p:spPr>
          <a:xfrm>
            <a:off x="3117822" y="4813919"/>
            <a:ext cx="5120639" cy="42203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F8ED2314-4B59-431A-9EC6-4B974A627482}"/>
              </a:ext>
            </a:extLst>
          </p:cNvPr>
          <p:cNvSpPr/>
          <p:nvPr/>
        </p:nvSpPr>
        <p:spPr>
          <a:xfrm>
            <a:off x="3117822" y="1995869"/>
            <a:ext cx="5120640" cy="4220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6B677D-70DC-4A37-8EC4-4C69713DE066}"/>
              </a:ext>
            </a:extLst>
          </p:cNvPr>
          <p:cNvSpPr/>
          <p:nvPr/>
        </p:nvSpPr>
        <p:spPr>
          <a:xfrm>
            <a:off x="7650480" y="808169"/>
            <a:ext cx="2700997" cy="6479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0000"/>
                </a:solidFill>
              </a:rPr>
              <a:t>INTELLIGENCE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65AEDA-6D77-4976-8B2A-EFED32EDAECA}"/>
              </a:ext>
            </a:extLst>
          </p:cNvPr>
          <p:cNvSpPr/>
          <p:nvPr/>
        </p:nvSpPr>
        <p:spPr>
          <a:xfrm>
            <a:off x="7650480" y="5536722"/>
            <a:ext cx="2700997" cy="6479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00B050"/>
                </a:solidFill>
              </a:rPr>
              <a:t>EDUCATION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1C0B491-6756-4822-B36F-77DE006CF8DB}"/>
              </a:ext>
            </a:extLst>
          </p:cNvPr>
          <p:cNvSpPr/>
          <p:nvPr/>
        </p:nvSpPr>
        <p:spPr>
          <a:xfrm>
            <a:off x="3926595" y="2371787"/>
            <a:ext cx="2004116" cy="13765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FF0000"/>
                </a:solidFill>
              </a:rPr>
              <a:t>LEARN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5EB6BEF-01E4-4DDC-A56F-8678547A6094}"/>
              </a:ext>
            </a:extLst>
          </p:cNvPr>
          <p:cNvSpPr/>
          <p:nvPr/>
        </p:nvSpPr>
        <p:spPr>
          <a:xfrm>
            <a:off x="5975983" y="2549167"/>
            <a:ext cx="1438234" cy="9759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FROM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A5993AA-946E-4F8B-A476-03EA536E71E0}"/>
              </a:ext>
            </a:extLst>
          </p:cNvPr>
          <p:cNvSpPr/>
          <p:nvPr/>
        </p:nvSpPr>
        <p:spPr>
          <a:xfrm>
            <a:off x="4922008" y="3525094"/>
            <a:ext cx="2993591" cy="1198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rgbClr val="00B050"/>
                </a:solidFill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2705699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6" grpId="0" animBg="1"/>
      <p:bldP spid="13" grpId="0" animBg="1"/>
      <p:bldP spid="8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340EFC-1555-4486-92BC-9B10324B8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462" y="2056287"/>
            <a:ext cx="2880220" cy="288022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F1C0B491-6756-4822-B36F-77DE006CF8DB}"/>
              </a:ext>
            </a:extLst>
          </p:cNvPr>
          <p:cNvSpPr/>
          <p:nvPr/>
        </p:nvSpPr>
        <p:spPr>
          <a:xfrm>
            <a:off x="3926595" y="2371787"/>
            <a:ext cx="2004116" cy="13765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FF0000"/>
                </a:solidFill>
              </a:rPr>
              <a:t>LEARN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5EB6BEF-01E4-4DDC-A56F-8678547A6094}"/>
              </a:ext>
            </a:extLst>
          </p:cNvPr>
          <p:cNvSpPr/>
          <p:nvPr/>
        </p:nvSpPr>
        <p:spPr>
          <a:xfrm>
            <a:off x="5975983" y="2549167"/>
            <a:ext cx="1438234" cy="9759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FROM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A5993AA-946E-4F8B-A476-03EA536E71E0}"/>
              </a:ext>
            </a:extLst>
          </p:cNvPr>
          <p:cNvSpPr/>
          <p:nvPr/>
        </p:nvSpPr>
        <p:spPr>
          <a:xfrm>
            <a:off x="4922008" y="3525094"/>
            <a:ext cx="2993591" cy="1198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rgbClr val="00B050"/>
                </a:solidFill>
              </a:rPr>
              <a:t>EXPERIENCE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F00EE16-7869-4897-A26C-2989CEDFAFF5}"/>
              </a:ext>
            </a:extLst>
          </p:cNvPr>
          <p:cNvSpPr/>
          <p:nvPr/>
        </p:nvSpPr>
        <p:spPr>
          <a:xfrm>
            <a:off x="429488" y="1703484"/>
            <a:ext cx="2672861" cy="10161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00B050"/>
                </a:solidFill>
              </a:rPr>
              <a:t>OBSERVING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17750C2-1644-45D5-B5B0-FD01D90554BD}"/>
              </a:ext>
            </a:extLst>
          </p:cNvPr>
          <p:cNvSpPr/>
          <p:nvPr/>
        </p:nvSpPr>
        <p:spPr>
          <a:xfrm>
            <a:off x="429488" y="3108183"/>
            <a:ext cx="2672861" cy="10161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00B050"/>
                </a:solidFill>
              </a:rPr>
              <a:t>LISTENING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9BDB7DF3-008F-49B9-B6AC-C9BDFC01E849}"/>
              </a:ext>
            </a:extLst>
          </p:cNvPr>
          <p:cNvSpPr/>
          <p:nvPr/>
        </p:nvSpPr>
        <p:spPr>
          <a:xfrm>
            <a:off x="429488" y="4512882"/>
            <a:ext cx="2672861" cy="10161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00B050"/>
                </a:solidFill>
              </a:rPr>
              <a:t>READING</a:t>
            </a:r>
          </a:p>
        </p:txBody>
      </p:sp>
      <p:sp>
        <p:nvSpPr>
          <p:cNvPr id="20" name="Flèche : virage 19">
            <a:extLst>
              <a:ext uri="{FF2B5EF4-FFF2-40B4-BE49-F238E27FC236}">
                <a16:creationId xmlns:a16="http://schemas.microsoft.com/office/drawing/2014/main" id="{E3A6441B-FC41-4C88-96D7-E55963CA644A}"/>
              </a:ext>
            </a:extLst>
          </p:cNvPr>
          <p:cNvSpPr/>
          <p:nvPr/>
        </p:nvSpPr>
        <p:spPr>
          <a:xfrm rot="12648369">
            <a:off x="3870421" y="4562789"/>
            <a:ext cx="1492433" cy="1559522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21488EC-16A3-4343-9D33-A228E558C485}"/>
              </a:ext>
            </a:extLst>
          </p:cNvPr>
          <p:cNvSpPr txBox="1"/>
          <p:nvPr/>
        </p:nvSpPr>
        <p:spPr>
          <a:xfrm flipH="1">
            <a:off x="609062" y="580700"/>
            <a:ext cx="2313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highlight>
                  <a:srgbClr val="FF0000"/>
                </a:highlight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467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20" grpId="0" animBg="1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321488EC-16A3-4343-9D33-A228E558C485}"/>
              </a:ext>
            </a:extLst>
          </p:cNvPr>
          <p:cNvSpPr txBox="1"/>
          <p:nvPr/>
        </p:nvSpPr>
        <p:spPr>
          <a:xfrm flipH="1">
            <a:off x="5562062" y="2304885"/>
            <a:ext cx="2313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highlight>
                  <a:srgbClr val="FF0000"/>
                </a:highlight>
              </a:rPr>
              <a:t>INFORMATION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06730B-B60A-4827-BEFC-20499F8EE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2" y="2895925"/>
            <a:ext cx="2266950" cy="3381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BCFF73-1EFE-4722-ACC8-60B2F193BD7D}"/>
              </a:ext>
            </a:extLst>
          </p:cNvPr>
          <p:cNvSpPr/>
          <p:nvPr/>
        </p:nvSpPr>
        <p:spPr>
          <a:xfrm>
            <a:off x="951962" y="1713845"/>
            <a:ext cx="2914650" cy="118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1"/>
                </a:solidFill>
              </a:rPr>
              <a:t>MANIPULATING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2AB2E0-7D8F-469C-9FC1-86FA0B7761B6}"/>
              </a:ext>
            </a:extLst>
          </p:cNvPr>
          <p:cNvSpPr/>
          <p:nvPr/>
        </p:nvSpPr>
        <p:spPr>
          <a:xfrm>
            <a:off x="6285962" y="3828395"/>
            <a:ext cx="4820188" cy="118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1"/>
                </a:solidFill>
              </a:rPr>
              <a:t>SOLVE PROBLEMS</a:t>
            </a:r>
          </a:p>
        </p:txBody>
      </p:sp>
    </p:spTree>
    <p:extLst>
      <p:ext uri="{BB962C8B-B14F-4D97-AF65-F5344CB8AC3E}">
        <p14:creationId xmlns:p14="http://schemas.microsoft.com/office/powerpoint/2010/main" val="12562089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02A4C3-F33A-4207-B7F9-01760D66B0BE}"/>
              </a:ext>
            </a:extLst>
          </p:cNvPr>
          <p:cNvSpPr/>
          <p:nvPr/>
        </p:nvSpPr>
        <p:spPr>
          <a:xfrm>
            <a:off x="3884800" y="297877"/>
            <a:ext cx="371447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SOMMAIRE:</a:t>
            </a:r>
          </a:p>
          <a:p>
            <a:pPr algn="ctr"/>
            <a:endParaRPr lang="fr-F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CE553C3-33C6-4BDA-A34C-8C4C09BE6AAC}"/>
              </a:ext>
            </a:extLst>
          </p:cNvPr>
          <p:cNvSpPr txBox="1"/>
          <p:nvPr/>
        </p:nvSpPr>
        <p:spPr>
          <a:xfrm>
            <a:off x="1415845" y="1698260"/>
            <a:ext cx="85098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1"/>
                </a:solidFill>
              </a:rPr>
              <a:t>Introduction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 err="1">
                <a:solidFill>
                  <a:schemeClr val="bg1"/>
                </a:solidFill>
              </a:rPr>
              <a:t>History</a:t>
            </a:r>
            <a:endParaRPr lang="fr-FR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1"/>
                </a:solidFill>
              </a:rPr>
              <a:t>The </a:t>
            </a:r>
            <a:r>
              <a:rPr lang="fr-FR" sz="4000" dirty="0" err="1">
                <a:solidFill>
                  <a:schemeClr val="bg1"/>
                </a:solidFill>
              </a:rPr>
              <a:t>Principle</a:t>
            </a:r>
            <a:r>
              <a:rPr lang="fr-FR" sz="4000" dirty="0">
                <a:solidFill>
                  <a:schemeClr val="bg1"/>
                </a:solidFill>
              </a:rPr>
              <a:t> of Ai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1"/>
                </a:solidFill>
              </a:rPr>
              <a:t>Goals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1"/>
                </a:solidFill>
              </a:rPr>
              <a:t>Application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1"/>
                </a:solidFill>
              </a:rPr>
              <a:t>Conclusion and Future of Ai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A790AF7-609A-4214-919C-3749877A4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384" y="4283508"/>
            <a:ext cx="2211200" cy="19940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EB5456-7324-48B6-AD8C-D4C0FE3BE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655" y="1175040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9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321488EC-16A3-4343-9D33-A228E558C485}"/>
              </a:ext>
            </a:extLst>
          </p:cNvPr>
          <p:cNvSpPr txBox="1"/>
          <p:nvPr/>
        </p:nvSpPr>
        <p:spPr>
          <a:xfrm flipH="1">
            <a:off x="5562062" y="2304885"/>
            <a:ext cx="2313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highlight>
                  <a:srgbClr val="FF0000"/>
                </a:highlight>
              </a:rPr>
              <a:t>INFORMATION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BCFF73-1EFE-4722-ACC8-60B2F193BD7D}"/>
              </a:ext>
            </a:extLst>
          </p:cNvPr>
          <p:cNvSpPr/>
          <p:nvPr/>
        </p:nvSpPr>
        <p:spPr>
          <a:xfrm>
            <a:off x="951962" y="1713845"/>
            <a:ext cx="2914650" cy="118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1"/>
                </a:solidFill>
              </a:rPr>
              <a:t>MANIPULATING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2AB2E0-7D8F-469C-9FC1-86FA0B7761B6}"/>
              </a:ext>
            </a:extLst>
          </p:cNvPr>
          <p:cNvSpPr/>
          <p:nvPr/>
        </p:nvSpPr>
        <p:spPr>
          <a:xfrm>
            <a:off x="6285962" y="3828395"/>
            <a:ext cx="4820188" cy="118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1"/>
                </a:solidFill>
              </a:rPr>
              <a:t>SOLVE PROBLEMS</a:t>
            </a:r>
          </a:p>
        </p:txBody>
      </p:sp>
      <p:pic>
        <p:nvPicPr>
          <p:cNvPr id="7" name="Image 6" descr="Une image contenant gâteau&#10;&#10;Description générée avec un niveau de confiance très élevé">
            <a:extLst>
              <a:ext uri="{FF2B5EF4-FFF2-40B4-BE49-F238E27FC236}">
                <a16:creationId xmlns:a16="http://schemas.microsoft.com/office/drawing/2014/main" id="{B95C468B-A899-49A1-AAC2-EE8F0A54A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7" y="3429000"/>
            <a:ext cx="2266950" cy="28675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A44414-84E7-46AD-A1E1-BF47D3DC6E1E}"/>
              </a:ext>
            </a:extLst>
          </p:cNvPr>
          <p:cNvSpPr/>
          <p:nvPr/>
        </p:nvSpPr>
        <p:spPr>
          <a:xfrm rot="1567339">
            <a:off x="5714195" y="2541257"/>
            <a:ext cx="1981738" cy="1019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42CF54-9DB3-40F9-B8B0-3908AE55306C}"/>
              </a:ext>
            </a:extLst>
          </p:cNvPr>
          <p:cNvSpPr/>
          <p:nvPr/>
        </p:nvSpPr>
        <p:spPr>
          <a:xfrm rot="20003025">
            <a:off x="5717595" y="2515511"/>
            <a:ext cx="1981738" cy="1019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5A2E05B-1601-4C8B-A9F3-56BA018573EF}"/>
              </a:ext>
            </a:extLst>
          </p:cNvPr>
          <p:cNvSpPr txBox="1"/>
          <p:nvPr/>
        </p:nvSpPr>
        <p:spPr>
          <a:xfrm flipH="1">
            <a:off x="6187845" y="1167601"/>
            <a:ext cx="169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highlight>
                  <a:srgbClr val="FF0000"/>
                </a:highlight>
              </a:rPr>
              <a:t>DATA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34A13F4-ECA0-481D-927E-812FABB33412}"/>
              </a:ext>
            </a:extLst>
          </p:cNvPr>
          <p:cNvSpPr/>
          <p:nvPr/>
        </p:nvSpPr>
        <p:spPr>
          <a:xfrm>
            <a:off x="951962" y="1123295"/>
            <a:ext cx="2914650" cy="5905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00B050"/>
                </a:solidFill>
              </a:rPr>
              <a:t>INSTRUCTIONS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CE97547-1624-45CF-B101-B74A8852C0CE}"/>
              </a:ext>
            </a:extLst>
          </p:cNvPr>
          <p:cNvSpPr txBox="1"/>
          <p:nvPr/>
        </p:nvSpPr>
        <p:spPr>
          <a:xfrm>
            <a:off x="6187845" y="5867400"/>
            <a:ext cx="5146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highlight>
                  <a:srgbClr val="008000"/>
                </a:highlight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3980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9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AFA0F073-E60E-44A0-A423-FD8533730269}"/>
              </a:ext>
            </a:extLst>
          </p:cNvPr>
          <p:cNvSpPr/>
          <p:nvPr/>
        </p:nvSpPr>
        <p:spPr>
          <a:xfrm>
            <a:off x="1847850" y="1047750"/>
            <a:ext cx="7962900" cy="48577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>
                <a:solidFill>
                  <a:srgbClr val="FF0000"/>
                </a:solidFill>
                <a:latin typeface="Harrington" panose="04040505050A02020702" pitchFamily="82" charset="0"/>
              </a:rPr>
              <a:t>THE ART BEHIND </a:t>
            </a:r>
          </a:p>
          <a:p>
            <a:pPr algn="ctr"/>
            <a:r>
              <a:rPr lang="fr-FR" sz="4800" dirty="0">
                <a:solidFill>
                  <a:schemeClr val="bg1"/>
                </a:solidFill>
                <a:highlight>
                  <a:srgbClr val="008000"/>
                </a:highlight>
              </a:rPr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243005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gâteau&#10;&#10;Description générée avec un niveau de confiance très élevé">
            <a:extLst>
              <a:ext uri="{FF2B5EF4-FFF2-40B4-BE49-F238E27FC236}">
                <a16:creationId xmlns:a16="http://schemas.microsoft.com/office/drawing/2014/main" id="{7C48E56B-D971-4E95-B4B3-6BF654A2B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49" y="2990847"/>
            <a:ext cx="2229161" cy="281979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4FB110B-E7C8-4A0F-813B-35768F637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75" y="2710056"/>
            <a:ext cx="2266950" cy="33813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FC65B0-E1E6-429B-8980-17E6DD45D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979" y="347857"/>
            <a:ext cx="1943100" cy="1943100"/>
          </a:xfrm>
          <a:prstGeom prst="rect">
            <a:avLst/>
          </a:prstGeom>
        </p:spPr>
      </p:pic>
      <p:pic>
        <p:nvPicPr>
          <p:cNvPr id="10" name="Image 9" descr="Une image contenant bâtiment&#10;&#10;Description générée avec un niveau de confiance élevé">
            <a:extLst>
              <a:ext uri="{FF2B5EF4-FFF2-40B4-BE49-F238E27FC236}">
                <a16:creationId xmlns:a16="http://schemas.microsoft.com/office/drawing/2014/main" id="{11CCC3D6-8A7E-4020-B1A6-AF3A87327B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948" y="2990847"/>
            <a:ext cx="2229161" cy="2229161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15CA496-729D-4BFB-A776-DFFD5BD8A0F1}"/>
              </a:ext>
            </a:extLst>
          </p:cNvPr>
          <p:cNvSpPr/>
          <p:nvPr/>
        </p:nvSpPr>
        <p:spPr>
          <a:xfrm>
            <a:off x="4332941" y="5220008"/>
            <a:ext cx="2266950" cy="7568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rgbClr val="FF0000"/>
                </a:solidFill>
              </a:rPr>
              <a:t>…… $</a:t>
            </a:r>
          </a:p>
        </p:txBody>
      </p:sp>
    </p:spTree>
    <p:extLst>
      <p:ext uri="{BB962C8B-B14F-4D97-AF65-F5344CB8AC3E}">
        <p14:creationId xmlns:p14="http://schemas.microsoft.com/office/powerpoint/2010/main" val="1109158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C2550735-FC87-466A-B40F-4793FB3EEE96}"/>
              </a:ext>
            </a:extLst>
          </p:cNvPr>
          <p:cNvCxnSpPr>
            <a:cxnSpLocks/>
          </p:cNvCxnSpPr>
          <p:nvPr/>
        </p:nvCxnSpPr>
        <p:spPr>
          <a:xfrm flipV="1">
            <a:off x="2266950" y="819150"/>
            <a:ext cx="0" cy="4953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7E90255-8870-4E0E-8722-028C6BDAD3E0}"/>
              </a:ext>
            </a:extLst>
          </p:cNvPr>
          <p:cNvCxnSpPr>
            <a:cxnSpLocks/>
          </p:cNvCxnSpPr>
          <p:nvPr/>
        </p:nvCxnSpPr>
        <p:spPr>
          <a:xfrm>
            <a:off x="2266950" y="5772150"/>
            <a:ext cx="78867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2401CB9-1EFE-4134-ADF2-354899D0A80C}"/>
              </a:ext>
            </a:extLst>
          </p:cNvPr>
          <p:cNvSpPr txBox="1"/>
          <p:nvPr/>
        </p:nvSpPr>
        <p:spPr>
          <a:xfrm>
            <a:off x="1533533" y="234374"/>
            <a:ext cx="282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PRICE (M$)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1DED715-CC14-4437-BAA8-9CB39E9EA6E3}"/>
              </a:ext>
            </a:extLst>
          </p:cNvPr>
          <p:cNvSpPr txBox="1"/>
          <p:nvPr/>
        </p:nvSpPr>
        <p:spPr>
          <a:xfrm>
            <a:off x="10153650" y="5479762"/>
            <a:ext cx="282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SIZE (m²)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3573231-AF55-4EAD-8BDB-84BB2AC56817}"/>
              </a:ext>
            </a:extLst>
          </p:cNvPr>
          <p:cNvSpPr txBox="1"/>
          <p:nvPr/>
        </p:nvSpPr>
        <p:spPr>
          <a:xfrm>
            <a:off x="1428750" y="2229504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150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7B24420-7764-44B0-BF08-A7BE01BFB61C}"/>
              </a:ext>
            </a:extLst>
          </p:cNvPr>
          <p:cNvSpPr txBox="1"/>
          <p:nvPr/>
        </p:nvSpPr>
        <p:spPr>
          <a:xfrm>
            <a:off x="1685933" y="4686300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50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78215A1-2FF9-446A-8503-EA71DD630992}"/>
              </a:ext>
            </a:extLst>
          </p:cNvPr>
          <p:cNvSpPr txBox="1"/>
          <p:nvPr/>
        </p:nvSpPr>
        <p:spPr>
          <a:xfrm>
            <a:off x="1488724" y="3457902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100</a:t>
            </a:r>
          </a:p>
        </p:txBody>
      </p:sp>
      <p:pic>
        <p:nvPicPr>
          <p:cNvPr id="20" name="Image 19" descr="Une image contenant bâtiment&#10;&#10;Description générée avec un niveau de confiance très élevé">
            <a:extLst>
              <a:ext uri="{FF2B5EF4-FFF2-40B4-BE49-F238E27FC236}">
                <a16:creationId xmlns:a16="http://schemas.microsoft.com/office/drawing/2014/main" id="{CDA9878C-CF01-460E-99AB-777F88D6F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7" y="4972062"/>
            <a:ext cx="800087" cy="80008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EB1C368-ECB6-4F87-B573-6FA990E90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65435" y="4419614"/>
            <a:ext cx="1352536" cy="1352536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31985884-8CA1-4D50-A4D5-CACF97346E20}"/>
              </a:ext>
            </a:extLst>
          </p:cNvPr>
          <p:cNvSpPr/>
          <p:nvPr/>
        </p:nvSpPr>
        <p:spPr>
          <a:xfrm>
            <a:off x="3569567" y="4419614"/>
            <a:ext cx="304798" cy="28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DCA30255-A181-4984-81BC-2D87A0F9AC2D}"/>
              </a:ext>
            </a:extLst>
          </p:cNvPr>
          <p:cNvSpPr/>
          <p:nvPr/>
        </p:nvSpPr>
        <p:spPr>
          <a:xfrm>
            <a:off x="4171938" y="3262668"/>
            <a:ext cx="304798" cy="28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2BC4E18-A051-44E2-ABFD-85C1E20C1521}"/>
              </a:ext>
            </a:extLst>
          </p:cNvPr>
          <p:cNvSpPr/>
          <p:nvPr/>
        </p:nvSpPr>
        <p:spPr>
          <a:xfrm>
            <a:off x="7939272" y="2086642"/>
            <a:ext cx="304798" cy="28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6931A92-A272-4B97-8EB7-9D930BE33514}"/>
              </a:ext>
            </a:extLst>
          </p:cNvPr>
          <p:cNvSpPr/>
          <p:nvPr/>
        </p:nvSpPr>
        <p:spPr>
          <a:xfrm>
            <a:off x="9007205" y="533451"/>
            <a:ext cx="268995" cy="285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 descr="Une image contenant bâtiment&#10;&#10;Description générée avec un niveau de confiance élevé">
            <a:extLst>
              <a:ext uri="{FF2B5EF4-FFF2-40B4-BE49-F238E27FC236}">
                <a16:creationId xmlns:a16="http://schemas.microsoft.com/office/drawing/2014/main" id="{BC3A3EB1-90A9-4296-A5D5-089B89D3A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660" y="4705337"/>
            <a:ext cx="1095333" cy="1095333"/>
          </a:xfrm>
          <a:prstGeom prst="rect">
            <a:avLst/>
          </a:prstGeom>
        </p:spPr>
      </p:pic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1BF93D1-7692-41E6-A6E7-8847E7F7EA33}"/>
              </a:ext>
            </a:extLst>
          </p:cNvPr>
          <p:cNvCxnSpPr>
            <a:cxnSpLocks/>
          </p:cNvCxnSpPr>
          <p:nvPr/>
        </p:nvCxnSpPr>
        <p:spPr>
          <a:xfrm flipV="1">
            <a:off x="2357617" y="381001"/>
            <a:ext cx="8405633" cy="459106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5E3D932-0AF3-4E03-A269-0A5F13F1BF75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6060326" y="3028950"/>
            <a:ext cx="1" cy="1676387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1AB40A59-A7E6-4571-B11D-4BA8D1681DD7}"/>
              </a:ext>
            </a:extLst>
          </p:cNvPr>
          <p:cNvCxnSpPr>
            <a:cxnSpLocks/>
          </p:cNvCxnSpPr>
          <p:nvPr/>
        </p:nvCxnSpPr>
        <p:spPr>
          <a:xfrm flipH="1" flipV="1">
            <a:off x="2236083" y="2970283"/>
            <a:ext cx="3750427" cy="1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47F271E6-1B6C-4437-A172-9FD42AECCD42}"/>
              </a:ext>
            </a:extLst>
          </p:cNvPr>
          <p:cNvSpPr txBox="1"/>
          <p:nvPr/>
        </p:nvSpPr>
        <p:spPr>
          <a:xfrm>
            <a:off x="1428750" y="270867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135</a:t>
            </a:r>
          </a:p>
        </p:txBody>
      </p:sp>
    </p:spTree>
    <p:extLst>
      <p:ext uri="{BB962C8B-B14F-4D97-AF65-F5344CB8AC3E}">
        <p14:creationId xmlns:p14="http://schemas.microsoft.com/office/powerpoint/2010/main" val="171786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3" grpId="0" animBg="1"/>
      <p:bldP spid="24" grpId="0" animBg="1"/>
      <p:bldP spid="25" grpId="0" animBg="1"/>
      <p:bldP spid="26" grpId="0" animBg="1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1D0A99C4-C058-4C7D-86C2-691284707B47}"/>
              </a:ext>
            </a:extLst>
          </p:cNvPr>
          <p:cNvSpPr/>
          <p:nvPr/>
        </p:nvSpPr>
        <p:spPr>
          <a:xfrm>
            <a:off x="3569567" y="4419614"/>
            <a:ext cx="304798" cy="28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A6CF19D-7131-4272-A5DE-A5B49311A6FD}"/>
              </a:ext>
            </a:extLst>
          </p:cNvPr>
          <p:cNvSpPr/>
          <p:nvPr/>
        </p:nvSpPr>
        <p:spPr>
          <a:xfrm>
            <a:off x="4171938" y="3262668"/>
            <a:ext cx="304798" cy="28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E7DC8AE-8FCD-47F9-B06A-86EAF62F1C20}"/>
              </a:ext>
            </a:extLst>
          </p:cNvPr>
          <p:cNvSpPr/>
          <p:nvPr/>
        </p:nvSpPr>
        <p:spPr>
          <a:xfrm>
            <a:off x="7939272" y="2086642"/>
            <a:ext cx="304798" cy="28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D05AD1D-AE71-4A99-A912-74ADBD3BBFA4}"/>
              </a:ext>
            </a:extLst>
          </p:cNvPr>
          <p:cNvSpPr/>
          <p:nvPr/>
        </p:nvSpPr>
        <p:spPr>
          <a:xfrm>
            <a:off x="9007205" y="533451"/>
            <a:ext cx="268995" cy="285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17E18F7-2BEB-4E2B-833C-E73A46A52769}"/>
              </a:ext>
            </a:extLst>
          </p:cNvPr>
          <p:cNvCxnSpPr>
            <a:cxnSpLocks/>
          </p:cNvCxnSpPr>
          <p:nvPr/>
        </p:nvCxnSpPr>
        <p:spPr>
          <a:xfrm flipV="1">
            <a:off x="2357617" y="381001"/>
            <a:ext cx="8405633" cy="459106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232EEAFF-B95E-4588-AD0C-E51A51F9F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647" y="3548391"/>
            <a:ext cx="2266950" cy="3381375"/>
          </a:xfrm>
          <a:prstGeom prst="rect">
            <a:avLst/>
          </a:prstGeom>
        </p:spPr>
      </p:pic>
      <p:pic>
        <p:nvPicPr>
          <p:cNvPr id="15" name="Image 14" descr="Une image contenant gâteau&#10;&#10;Description générée avec un niveau de confiance très élevé">
            <a:extLst>
              <a:ext uri="{FF2B5EF4-FFF2-40B4-BE49-F238E27FC236}">
                <a16:creationId xmlns:a16="http://schemas.microsoft.com/office/drawing/2014/main" id="{796A1BE3-D858-40EA-B779-9DD269D72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702" y="3829181"/>
            <a:ext cx="2229161" cy="2819794"/>
          </a:xfrm>
          <a:prstGeom prst="rect">
            <a:avLst/>
          </a:prstGeom>
        </p:spPr>
      </p:pic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CB9A0BC4-86B2-4CAD-9CDF-8FBDB2707B44}"/>
              </a:ext>
            </a:extLst>
          </p:cNvPr>
          <p:cNvSpPr/>
          <p:nvPr/>
        </p:nvSpPr>
        <p:spPr>
          <a:xfrm rot="10800000">
            <a:off x="5420092" y="3149694"/>
            <a:ext cx="762000" cy="88579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6271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3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1D0A99C4-C058-4C7D-86C2-691284707B47}"/>
              </a:ext>
            </a:extLst>
          </p:cNvPr>
          <p:cNvSpPr/>
          <p:nvPr/>
        </p:nvSpPr>
        <p:spPr>
          <a:xfrm>
            <a:off x="3569567" y="4419614"/>
            <a:ext cx="304798" cy="28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A6CF19D-7131-4272-A5DE-A5B49311A6FD}"/>
              </a:ext>
            </a:extLst>
          </p:cNvPr>
          <p:cNvSpPr/>
          <p:nvPr/>
        </p:nvSpPr>
        <p:spPr>
          <a:xfrm>
            <a:off x="4171938" y="3262668"/>
            <a:ext cx="304798" cy="28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E7DC8AE-8FCD-47F9-B06A-86EAF62F1C20}"/>
              </a:ext>
            </a:extLst>
          </p:cNvPr>
          <p:cNvSpPr/>
          <p:nvPr/>
        </p:nvSpPr>
        <p:spPr>
          <a:xfrm>
            <a:off x="7939272" y="2086642"/>
            <a:ext cx="304798" cy="28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D05AD1D-AE71-4A99-A912-74ADBD3BBFA4}"/>
              </a:ext>
            </a:extLst>
          </p:cNvPr>
          <p:cNvSpPr/>
          <p:nvPr/>
        </p:nvSpPr>
        <p:spPr>
          <a:xfrm>
            <a:off x="9007205" y="533451"/>
            <a:ext cx="268995" cy="285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17E18F7-2BEB-4E2B-833C-E73A46A52769}"/>
              </a:ext>
            </a:extLst>
          </p:cNvPr>
          <p:cNvCxnSpPr>
            <a:cxnSpLocks/>
          </p:cNvCxnSpPr>
          <p:nvPr/>
        </p:nvCxnSpPr>
        <p:spPr>
          <a:xfrm flipV="1">
            <a:off x="3050299" y="3192613"/>
            <a:ext cx="8320564" cy="318092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232EEAFF-B95E-4588-AD0C-E51A51F9F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647" y="3548391"/>
            <a:ext cx="2266950" cy="3381375"/>
          </a:xfrm>
          <a:prstGeom prst="rect">
            <a:avLst/>
          </a:prstGeom>
        </p:spPr>
      </p:pic>
      <p:pic>
        <p:nvPicPr>
          <p:cNvPr id="15" name="Image 14" descr="Une image contenant gâteau&#10;&#10;Description générée avec un niveau de confiance très élevé">
            <a:extLst>
              <a:ext uri="{FF2B5EF4-FFF2-40B4-BE49-F238E27FC236}">
                <a16:creationId xmlns:a16="http://schemas.microsoft.com/office/drawing/2014/main" id="{796A1BE3-D858-40EA-B779-9DD269D72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702" y="3829181"/>
            <a:ext cx="2229161" cy="281979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2481CBF-A56E-48AE-A813-D4FF06E1E008}"/>
              </a:ext>
            </a:extLst>
          </p:cNvPr>
          <p:cNvSpPr/>
          <p:nvPr/>
        </p:nvSpPr>
        <p:spPr>
          <a:xfrm>
            <a:off x="188196" y="275987"/>
            <a:ext cx="1619264" cy="8006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err="1">
                <a:solidFill>
                  <a:srgbClr val="FF0000"/>
                </a:solidFill>
              </a:rPr>
              <a:t>random</a:t>
            </a:r>
            <a:endParaRPr lang="fr-FR" sz="3200" b="1" dirty="0">
              <a:solidFill>
                <a:srgbClr val="FF0000"/>
              </a:solidFill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E14F812-22FF-4799-8682-D76ABC1F003F}"/>
              </a:ext>
            </a:extLst>
          </p:cNvPr>
          <p:cNvCxnSpPr>
            <a:stCxn id="7" idx="4"/>
          </p:cNvCxnSpPr>
          <p:nvPr/>
        </p:nvCxnSpPr>
        <p:spPr>
          <a:xfrm>
            <a:off x="3721966" y="4705337"/>
            <a:ext cx="0" cy="1466863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FDEF85D-077C-48F5-BFC3-5A3230E89D33}"/>
              </a:ext>
            </a:extLst>
          </p:cNvPr>
          <p:cNvCxnSpPr>
            <a:cxnSpLocks/>
          </p:cNvCxnSpPr>
          <p:nvPr/>
        </p:nvCxnSpPr>
        <p:spPr>
          <a:xfrm>
            <a:off x="4324337" y="3548391"/>
            <a:ext cx="0" cy="2357109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D3EFB1B-08FB-49B1-B0C5-7BA87F9E4A39}"/>
              </a:ext>
            </a:extLst>
          </p:cNvPr>
          <p:cNvCxnSpPr>
            <a:cxnSpLocks/>
          </p:cNvCxnSpPr>
          <p:nvPr/>
        </p:nvCxnSpPr>
        <p:spPr>
          <a:xfrm>
            <a:off x="8091671" y="2372365"/>
            <a:ext cx="0" cy="204724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C634B17-3F4B-4AEF-B622-63EFD31CF238}"/>
              </a:ext>
            </a:extLst>
          </p:cNvPr>
          <p:cNvCxnSpPr>
            <a:cxnSpLocks/>
          </p:cNvCxnSpPr>
          <p:nvPr/>
        </p:nvCxnSpPr>
        <p:spPr>
          <a:xfrm>
            <a:off x="9160740" y="819149"/>
            <a:ext cx="32293" cy="310541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860638D-88E9-46D1-A7D2-F8513999463E}"/>
              </a:ext>
            </a:extLst>
          </p:cNvPr>
          <p:cNvCxnSpPr>
            <a:cxnSpLocks/>
          </p:cNvCxnSpPr>
          <p:nvPr/>
        </p:nvCxnSpPr>
        <p:spPr>
          <a:xfrm>
            <a:off x="207252" y="1677033"/>
            <a:ext cx="1924051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BF8239E-E172-4705-A209-B17DA98CEE47}"/>
              </a:ext>
            </a:extLst>
          </p:cNvPr>
          <p:cNvCxnSpPr>
            <a:cxnSpLocks/>
          </p:cNvCxnSpPr>
          <p:nvPr/>
        </p:nvCxnSpPr>
        <p:spPr>
          <a:xfrm>
            <a:off x="2131303" y="1677033"/>
            <a:ext cx="2193034" cy="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660C3707-1412-4410-90C6-37D841E599BA}"/>
              </a:ext>
            </a:extLst>
          </p:cNvPr>
          <p:cNvCxnSpPr>
            <a:cxnSpLocks/>
          </p:cNvCxnSpPr>
          <p:nvPr/>
        </p:nvCxnSpPr>
        <p:spPr>
          <a:xfrm>
            <a:off x="4324337" y="1677033"/>
            <a:ext cx="2288294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9FEDEAA6-1685-42AE-8494-1497AB6BE159}"/>
              </a:ext>
            </a:extLst>
          </p:cNvPr>
          <p:cNvSpPr/>
          <p:nvPr/>
        </p:nvSpPr>
        <p:spPr>
          <a:xfrm>
            <a:off x="2418187" y="275987"/>
            <a:ext cx="1906141" cy="8480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err="1">
                <a:solidFill>
                  <a:srgbClr val="FF0000"/>
                </a:solidFill>
              </a:rPr>
              <a:t>Sum</a:t>
            </a:r>
            <a:r>
              <a:rPr lang="fr-FR" sz="3200" b="1" dirty="0">
                <a:solidFill>
                  <a:srgbClr val="FF0000"/>
                </a:solidFill>
              </a:rPr>
              <a:t> </a:t>
            </a:r>
            <a:r>
              <a:rPr lang="fr-FR" sz="3200" b="1" dirty="0" err="1">
                <a:solidFill>
                  <a:srgbClr val="FF0000"/>
                </a:solidFill>
              </a:rPr>
              <a:t>errors</a:t>
            </a:r>
            <a:endParaRPr lang="fr-FR" sz="3200" b="1" dirty="0">
              <a:solidFill>
                <a:srgbClr val="FF0000"/>
              </a:solidFill>
            </a:endParaRPr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D917A64B-CD88-406A-91C9-DC022D430E16}"/>
              </a:ext>
            </a:extLst>
          </p:cNvPr>
          <p:cNvSpPr/>
          <p:nvPr/>
        </p:nvSpPr>
        <p:spPr>
          <a:xfrm>
            <a:off x="1962150" y="533451"/>
            <a:ext cx="340577" cy="28567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5182AB39-C710-4075-AE8B-390D6D974FBF}"/>
              </a:ext>
            </a:extLst>
          </p:cNvPr>
          <p:cNvSpPr/>
          <p:nvPr/>
        </p:nvSpPr>
        <p:spPr>
          <a:xfrm>
            <a:off x="4473877" y="552777"/>
            <a:ext cx="340577" cy="28567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D4C0DBB9-446D-4E19-9370-2BD396CC30CA}"/>
              </a:ext>
            </a:extLst>
          </p:cNvPr>
          <p:cNvSpPr/>
          <p:nvPr/>
        </p:nvSpPr>
        <p:spPr>
          <a:xfrm>
            <a:off x="4950298" y="275987"/>
            <a:ext cx="1906141" cy="8480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err="1">
                <a:solidFill>
                  <a:srgbClr val="FF0000"/>
                </a:solidFill>
              </a:rPr>
              <a:t>reduce</a:t>
            </a:r>
            <a:r>
              <a:rPr lang="fr-FR" sz="3200" b="1" dirty="0">
                <a:solidFill>
                  <a:srgbClr val="FF0000"/>
                </a:solidFill>
              </a:rPr>
              <a:t> </a:t>
            </a:r>
            <a:r>
              <a:rPr lang="fr-FR" sz="3200" b="1" dirty="0" err="1">
                <a:solidFill>
                  <a:srgbClr val="FF0000"/>
                </a:solidFill>
              </a:rPr>
              <a:t>errors</a:t>
            </a:r>
            <a:endParaRPr lang="fr-FR" sz="3200" b="1" dirty="0">
              <a:solidFill>
                <a:srgbClr val="FF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B686F182-8BF1-4961-8BAA-A62601F3FD79}"/>
              </a:ext>
            </a:extLst>
          </p:cNvPr>
          <p:cNvCxnSpPr>
            <a:cxnSpLocks/>
          </p:cNvCxnSpPr>
          <p:nvPr/>
        </p:nvCxnSpPr>
        <p:spPr>
          <a:xfrm>
            <a:off x="6612631" y="1677033"/>
            <a:ext cx="2036069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43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3" grpId="0" animBg="1"/>
      <p:bldP spid="4" grpId="0" animBg="1"/>
      <p:bldP spid="30" grpId="0" animBg="1"/>
      <p:bldP spid="31" grpId="0" animBg="1"/>
      <p:bldP spid="48" grpId="0" animBg="1"/>
      <p:bldP spid="4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1D0A99C4-C058-4C7D-86C2-691284707B47}"/>
              </a:ext>
            </a:extLst>
          </p:cNvPr>
          <p:cNvSpPr/>
          <p:nvPr/>
        </p:nvSpPr>
        <p:spPr>
          <a:xfrm>
            <a:off x="3569567" y="4419614"/>
            <a:ext cx="304798" cy="28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A6CF19D-7131-4272-A5DE-A5B49311A6FD}"/>
              </a:ext>
            </a:extLst>
          </p:cNvPr>
          <p:cNvSpPr/>
          <p:nvPr/>
        </p:nvSpPr>
        <p:spPr>
          <a:xfrm>
            <a:off x="4171938" y="3262668"/>
            <a:ext cx="304798" cy="28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E7DC8AE-8FCD-47F9-B06A-86EAF62F1C20}"/>
              </a:ext>
            </a:extLst>
          </p:cNvPr>
          <p:cNvSpPr/>
          <p:nvPr/>
        </p:nvSpPr>
        <p:spPr>
          <a:xfrm>
            <a:off x="7939272" y="2086642"/>
            <a:ext cx="304798" cy="285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D05AD1D-AE71-4A99-A912-74ADBD3BBFA4}"/>
              </a:ext>
            </a:extLst>
          </p:cNvPr>
          <p:cNvSpPr/>
          <p:nvPr/>
        </p:nvSpPr>
        <p:spPr>
          <a:xfrm>
            <a:off x="9007205" y="533451"/>
            <a:ext cx="268995" cy="285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17E18F7-2BEB-4E2B-833C-E73A46A52769}"/>
              </a:ext>
            </a:extLst>
          </p:cNvPr>
          <p:cNvCxnSpPr>
            <a:cxnSpLocks/>
          </p:cNvCxnSpPr>
          <p:nvPr/>
        </p:nvCxnSpPr>
        <p:spPr>
          <a:xfrm flipV="1">
            <a:off x="3050299" y="2658088"/>
            <a:ext cx="7749531" cy="371544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232EEAFF-B95E-4588-AD0C-E51A51F9F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647" y="3548391"/>
            <a:ext cx="2266950" cy="3381375"/>
          </a:xfrm>
          <a:prstGeom prst="rect">
            <a:avLst/>
          </a:prstGeom>
        </p:spPr>
      </p:pic>
      <p:pic>
        <p:nvPicPr>
          <p:cNvPr id="15" name="Image 14" descr="Une image contenant gâteau&#10;&#10;Description générée avec un niveau de confiance très élevé">
            <a:extLst>
              <a:ext uri="{FF2B5EF4-FFF2-40B4-BE49-F238E27FC236}">
                <a16:creationId xmlns:a16="http://schemas.microsoft.com/office/drawing/2014/main" id="{796A1BE3-D858-40EA-B779-9DD269D72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702" y="3829181"/>
            <a:ext cx="2229161" cy="2819794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E14F812-22FF-4799-8682-D76ABC1F003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721966" y="4107766"/>
            <a:ext cx="0" cy="311848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FDEF85D-077C-48F5-BFC3-5A3230E89D33}"/>
              </a:ext>
            </a:extLst>
          </p:cNvPr>
          <p:cNvCxnSpPr>
            <a:cxnSpLocks/>
          </p:cNvCxnSpPr>
          <p:nvPr/>
        </p:nvCxnSpPr>
        <p:spPr>
          <a:xfrm>
            <a:off x="4324337" y="3548391"/>
            <a:ext cx="0" cy="28079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D3EFB1B-08FB-49B1-B0C5-7BA87F9E4A3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059378" y="1962757"/>
            <a:ext cx="32293" cy="12388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C634B17-3F4B-4AEF-B622-63EFD31CF238}"/>
              </a:ext>
            </a:extLst>
          </p:cNvPr>
          <p:cNvCxnSpPr>
            <a:cxnSpLocks/>
          </p:cNvCxnSpPr>
          <p:nvPr/>
        </p:nvCxnSpPr>
        <p:spPr>
          <a:xfrm>
            <a:off x="9160740" y="819149"/>
            <a:ext cx="0" cy="65795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860638D-88E9-46D1-A7D2-F8513999463E}"/>
              </a:ext>
            </a:extLst>
          </p:cNvPr>
          <p:cNvCxnSpPr>
            <a:cxnSpLocks/>
          </p:cNvCxnSpPr>
          <p:nvPr/>
        </p:nvCxnSpPr>
        <p:spPr>
          <a:xfrm>
            <a:off x="207252" y="1677033"/>
            <a:ext cx="299185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BF8239E-E172-4705-A209-B17DA98CEE47}"/>
              </a:ext>
            </a:extLst>
          </p:cNvPr>
          <p:cNvCxnSpPr>
            <a:cxnSpLocks/>
          </p:cNvCxnSpPr>
          <p:nvPr/>
        </p:nvCxnSpPr>
        <p:spPr>
          <a:xfrm>
            <a:off x="506437" y="1677033"/>
            <a:ext cx="281354" cy="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660C3707-1412-4410-90C6-37D841E599BA}"/>
              </a:ext>
            </a:extLst>
          </p:cNvPr>
          <p:cNvCxnSpPr>
            <a:cxnSpLocks/>
          </p:cNvCxnSpPr>
          <p:nvPr/>
        </p:nvCxnSpPr>
        <p:spPr>
          <a:xfrm>
            <a:off x="969246" y="1677033"/>
            <a:ext cx="578200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D4C0DBB9-446D-4E19-9370-2BD396CC30CA}"/>
              </a:ext>
            </a:extLst>
          </p:cNvPr>
          <p:cNvSpPr/>
          <p:nvPr/>
        </p:nvSpPr>
        <p:spPr>
          <a:xfrm>
            <a:off x="207252" y="252265"/>
            <a:ext cx="1906141" cy="8480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err="1">
                <a:solidFill>
                  <a:srgbClr val="FF0000"/>
                </a:solidFill>
              </a:rPr>
              <a:t>reduce</a:t>
            </a:r>
            <a:r>
              <a:rPr lang="fr-FR" sz="3200" b="1" dirty="0">
                <a:solidFill>
                  <a:srgbClr val="FF0000"/>
                </a:solidFill>
              </a:rPr>
              <a:t> </a:t>
            </a:r>
            <a:r>
              <a:rPr lang="fr-FR" sz="3200" b="1" dirty="0" err="1">
                <a:solidFill>
                  <a:srgbClr val="FF0000"/>
                </a:solidFill>
              </a:rPr>
              <a:t>errors</a:t>
            </a:r>
            <a:endParaRPr lang="fr-FR" sz="3200" b="1" dirty="0">
              <a:solidFill>
                <a:srgbClr val="FF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B686F182-8BF1-4961-8BAA-A62601F3FD79}"/>
              </a:ext>
            </a:extLst>
          </p:cNvPr>
          <p:cNvCxnSpPr>
            <a:cxnSpLocks/>
          </p:cNvCxnSpPr>
          <p:nvPr/>
        </p:nvCxnSpPr>
        <p:spPr>
          <a:xfrm>
            <a:off x="787791" y="1677033"/>
            <a:ext cx="168812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417C9F1C-A490-435B-B765-C8041CCCF315}"/>
              </a:ext>
            </a:extLst>
          </p:cNvPr>
          <p:cNvSpPr txBox="1"/>
          <p:nvPr/>
        </p:nvSpPr>
        <p:spPr>
          <a:xfrm>
            <a:off x="2792367" y="291578"/>
            <a:ext cx="5146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highlight>
                  <a:srgbClr val="008000"/>
                </a:highlight>
              </a:rPr>
              <a:t>LINEAR REGRESSION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D0D9B2DB-A02D-4C09-BC9D-B6B28F93858E}"/>
              </a:ext>
            </a:extLst>
          </p:cNvPr>
          <p:cNvSpPr txBox="1"/>
          <p:nvPr/>
        </p:nvSpPr>
        <p:spPr>
          <a:xfrm>
            <a:off x="2265792" y="1348474"/>
            <a:ext cx="1456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</a:rPr>
              <a:t>min</a:t>
            </a:r>
          </a:p>
        </p:txBody>
      </p:sp>
      <p:sp>
        <p:nvSpPr>
          <p:cNvPr id="73" name="Flèche : droite 72">
            <a:extLst>
              <a:ext uri="{FF2B5EF4-FFF2-40B4-BE49-F238E27FC236}">
                <a16:creationId xmlns:a16="http://schemas.microsoft.com/office/drawing/2014/main" id="{296924FB-3613-4672-9BCB-0892A6061968}"/>
              </a:ext>
            </a:extLst>
          </p:cNvPr>
          <p:cNvSpPr/>
          <p:nvPr/>
        </p:nvSpPr>
        <p:spPr>
          <a:xfrm rot="10800000">
            <a:off x="1815626" y="1567774"/>
            <a:ext cx="367185" cy="21851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92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-0.05221 -0.243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7" y="-1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7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2EEAFF-B95E-4588-AD0C-E51A51F9F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647" y="3548391"/>
            <a:ext cx="2266950" cy="3381375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417C9F1C-A490-435B-B765-C8041CCCF315}"/>
              </a:ext>
            </a:extLst>
          </p:cNvPr>
          <p:cNvSpPr txBox="1"/>
          <p:nvPr/>
        </p:nvSpPr>
        <p:spPr>
          <a:xfrm>
            <a:off x="2792367" y="291578"/>
            <a:ext cx="5146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highlight>
                  <a:srgbClr val="008000"/>
                </a:highlight>
              </a:rPr>
              <a:t>LINEAR REGRESSION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FC8E7B0-54A9-4FD6-8B1A-20CA360BB2F9}"/>
              </a:ext>
            </a:extLst>
          </p:cNvPr>
          <p:cNvSpPr txBox="1"/>
          <p:nvPr/>
        </p:nvSpPr>
        <p:spPr>
          <a:xfrm>
            <a:off x="2351781" y="3269362"/>
            <a:ext cx="6028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highlight>
                  <a:srgbClr val="008000"/>
                </a:highlight>
              </a:rPr>
              <a:t>GRADIENT REGRESSION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F52917A-3A8C-4C5A-A25F-E4278E737091}"/>
              </a:ext>
            </a:extLst>
          </p:cNvPr>
          <p:cNvCxnSpPr/>
          <p:nvPr/>
        </p:nvCxnSpPr>
        <p:spPr>
          <a:xfrm flipV="1">
            <a:off x="3981157" y="1617785"/>
            <a:ext cx="3958115" cy="590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4D0F6A3F-C84B-418A-AF55-88FE77F0B6CA}"/>
              </a:ext>
            </a:extLst>
          </p:cNvPr>
          <p:cNvSpPr/>
          <p:nvPr/>
        </p:nvSpPr>
        <p:spPr>
          <a:xfrm>
            <a:off x="4135901" y="1821766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378CE77-1DA4-4A97-A375-945FEE9DB921}"/>
              </a:ext>
            </a:extLst>
          </p:cNvPr>
          <p:cNvSpPr/>
          <p:nvPr/>
        </p:nvSpPr>
        <p:spPr>
          <a:xfrm>
            <a:off x="4738467" y="2208628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6327AC13-602C-4038-AC91-4EEDE7453AB5}"/>
              </a:ext>
            </a:extLst>
          </p:cNvPr>
          <p:cNvSpPr/>
          <p:nvPr/>
        </p:nvSpPr>
        <p:spPr>
          <a:xfrm>
            <a:off x="5321270" y="1712053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E8094C1-22A8-400C-9324-FBD7D5C63309}"/>
              </a:ext>
            </a:extLst>
          </p:cNvPr>
          <p:cNvSpPr/>
          <p:nvPr/>
        </p:nvSpPr>
        <p:spPr>
          <a:xfrm>
            <a:off x="6351895" y="1847433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7FFC4634-07A1-41F5-8959-BAF4F37DB44D}"/>
              </a:ext>
            </a:extLst>
          </p:cNvPr>
          <p:cNvSpPr/>
          <p:nvPr/>
        </p:nvSpPr>
        <p:spPr>
          <a:xfrm>
            <a:off x="7636412" y="1261888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316243CA-647F-4F55-9717-C6B12CE61767}"/>
              </a:ext>
            </a:extLst>
          </p:cNvPr>
          <p:cNvSpPr/>
          <p:nvPr/>
        </p:nvSpPr>
        <p:spPr>
          <a:xfrm>
            <a:off x="3545058" y="4598226"/>
            <a:ext cx="4609080" cy="1648920"/>
          </a:xfrm>
          <a:custGeom>
            <a:avLst/>
            <a:gdLst>
              <a:gd name="connsiteX0" fmla="*/ 0 w 4609080"/>
              <a:gd name="connsiteY0" fmla="*/ 1446212 h 1648920"/>
              <a:gd name="connsiteX1" fmla="*/ 1125416 w 4609080"/>
              <a:gd name="connsiteY1" fmla="*/ 11308 h 1648920"/>
              <a:gd name="connsiteX2" fmla="*/ 2349305 w 4609080"/>
              <a:gd name="connsiteY2" fmla="*/ 813166 h 1648920"/>
              <a:gd name="connsiteX3" fmla="*/ 4346917 w 4609080"/>
              <a:gd name="connsiteY3" fmla="*/ 1488415 h 1648920"/>
              <a:gd name="connsiteX4" fmla="*/ 4586068 w 4609080"/>
              <a:gd name="connsiteY4" fmla="*/ 1643160 h 1648920"/>
              <a:gd name="connsiteX5" fmla="*/ 4586068 w 4609080"/>
              <a:gd name="connsiteY5" fmla="*/ 1600957 h 164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9080" h="1648920">
                <a:moveTo>
                  <a:pt x="0" y="1446212"/>
                </a:moveTo>
                <a:cubicBezTo>
                  <a:pt x="366932" y="781514"/>
                  <a:pt x="733865" y="116816"/>
                  <a:pt x="1125416" y="11308"/>
                </a:cubicBezTo>
                <a:cubicBezTo>
                  <a:pt x="1516967" y="-94200"/>
                  <a:pt x="1812388" y="566982"/>
                  <a:pt x="2349305" y="813166"/>
                </a:cubicBezTo>
                <a:cubicBezTo>
                  <a:pt x="2886222" y="1059350"/>
                  <a:pt x="3974123" y="1350083"/>
                  <a:pt x="4346917" y="1488415"/>
                </a:cubicBezTo>
                <a:cubicBezTo>
                  <a:pt x="4719711" y="1626747"/>
                  <a:pt x="4546209" y="1624403"/>
                  <a:pt x="4586068" y="1643160"/>
                </a:cubicBezTo>
                <a:cubicBezTo>
                  <a:pt x="4625927" y="1661917"/>
                  <a:pt x="4605997" y="1631437"/>
                  <a:pt x="4586068" y="16009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6F43CEE-4FEA-46D5-A606-8C7747F8F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9552">
            <a:off x="4979912" y="4349561"/>
            <a:ext cx="682716" cy="682716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B58651E-5DD6-44D3-85A5-7A3046E09A1F}"/>
              </a:ext>
            </a:extLst>
          </p:cNvPr>
          <p:cNvCxnSpPr/>
          <p:nvPr/>
        </p:nvCxnSpPr>
        <p:spPr>
          <a:xfrm flipV="1">
            <a:off x="7119783" y="4504129"/>
            <a:ext cx="3958115" cy="590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>
            <a:extLst>
              <a:ext uri="{FF2B5EF4-FFF2-40B4-BE49-F238E27FC236}">
                <a16:creationId xmlns:a16="http://schemas.microsoft.com/office/drawing/2014/main" id="{7FB8E6F9-FDC0-4C45-853A-C43562FACE69}"/>
              </a:ext>
            </a:extLst>
          </p:cNvPr>
          <p:cNvSpPr/>
          <p:nvPr/>
        </p:nvSpPr>
        <p:spPr>
          <a:xfrm>
            <a:off x="7274527" y="4708110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6ECF0F3F-F09C-4FE4-B0F8-8BC442B76325}"/>
              </a:ext>
            </a:extLst>
          </p:cNvPr>
          <p:cNvSpPr/>
          <p:nvPr/>
        </p:nvSpPr>
        <p:spPr>
          <a:xfrm>
            <a:off x="7877093" y="5094972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8DC4C2BE-D5EB-4174-A083-6D5055EE1042}"/>
              </a:ext>
            </a:extLst>
          </p:cNvPr>
          <p:cNvSpPr/>
          <p:nvPr/>
        </p:nvSpPr>
        <p:spPr>
          <a:xfrm>
            <a:off x="8459896" y="4598397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D81215E-5B85-4F94-8F08-7951FBE97E2C}"/>
              </a:ext>
            </a:extLst>
          </p:cNvPr>
          <p:cNvSpPr/>
          <p:nvPr/>
        </p:nvSpPr>
        <p:spPr>
          <a:xfrm>
            <a:off x="9490521" y="4733777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D651436-9703-44A1-9E72-BE2816BF190B}"/>
              </a:ext>
            </a:extLst>
          </p:cNvPr>
          <p:cNvSpPr/>
          <p:nvPr/>
        </p:nvSpPr>
        <p:spPr>
          <a:xfrm>
            <a:off x="10775038" y="4148232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8087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22" grpId="0"/>
      <p:bldP spid="5" grpId="0" animBg="1"/>
      <p:bldP spid="26" grpId="0" animBg="1"/>
      <p:bldP spid="28" grpId="0" animBg="1"/>
      <p:bldP spid="29" grpId="0" animBg="1"/>
      <p:bldP spid="30" grpId="0" animBg="1"/>
      <p:bldP spid="6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2EEAFF-B95E-4588-AD0C-E51A51F9F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647" y="3548391"/>
            <a:ext cx="2266950" cy="3381375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417C9F1C-A490-435B-B765-C8041CCCF315}"/>
              </a:ext>
            </a:extLst>
          </p:cNvPr>
          <p:cNvSpPr txBox="1"/>
          <p:nvPr/>
        </p:nvSpPr>
        <p:spPr>
          <a:xfrm>
            <a:off x="1866445" y="207096"/>
            <a:ext cx="6998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highlight>
                  <a:srgbClr val="008000"/>
                </a:highlight>
              </a:rPr>
              <a:t>POLYNOMIAL REGRESSION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FC8E7B0-54A9-4FD6-8B1A-20CA360BB2F9}"/>
              </a:ext>
            </a:extLst>
          </p:cNvPr>
          <p:cNvSpPr txBox="1"/>
          <p:nvPr/>
        </p:nvSpPr>
        <p:spPr>
          <a:xfrm>
            <a:off x="2351781" y="3269362"/>
            <a:ext cx="6028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highlight>
                  <a:srgbClr val="008000"/>
                </a:highlight>
              </a:rPr>
              <a:t>DECISION TREE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D0F6A3F-C84B-418A-AF55-88FE77F0B6CA}"/>
              </a:ext>
            </a:extLst>
          </p:cNvPr>
          <p:cNvSpPr/>
          <p:nvPr/>
        </p:nvSpPr>
        <p:spPr>
          <a:xfrm>
            <a:off x="4135901" y="1821766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378CE77-1DA4-4A97-A375-945FEE9DB921}"/>
              </a:ext>
            </a:extLst>
          </p:cNvPr>
          <p:cNvSpPr/>
          <p:nvPr/>
        </p:nvSpPr>
        <p:spPr>
          <a:xfrm>
            <a:off x="4835279" y="2537297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6327AC13-602C-4038-AC91-4EEDE7453AB5}"/>
              </a:ext>
            </a:extLst>
          </p:cNvPr>
          <p:cNvSpPr/>
          <p:nvPr/>
        </p:nvSpPr>
        <p:spPr>
          <a:xfrm>
            <a:off x="5652517" y="1434282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E8094C1-22A8-400C-9324-FBD7D5C63309}"/>
              </a:ext>
            </a:extLst>
          </p:cNvPr>
          <p:cNvSpPr/>
          <p:nvPr/>
        </p:nvSpPr>
        <p:spPr>
          <a:xfrm>
            <a:off x="6717655" y="1791162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7FFC4634-07A1-41F5-8959-BAF4F37DB44D}"/>
              </a:ext>
            </a:extLst>
          </p:cNvPr>
          <p:cNvSpPr/>
          <p:nvPr/>
        </p:nvSpPr>
        <p:spPr>
          <a:xfrm>
            <a:off x="8064661" y="2079584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83B2A54C-3052-4EE7-B726-876FA2F3F959}"/>
              </a:ext>
            </a:extLst>
          </p:cNvPr>
          <p:cNvSpPr/>
          <p:nvPr/>
        </p:nvSpPr>
        <p:spPr>
          <a:xfrm>
            <a:off x="3826412" y="1491175"/>
            <a:ext cx="4687084" cy="1181687"/>
          </a:xfrm>
          <a:custGeom>
            <a:avLst/>
            <a:gdLst>
              <a:gd name="connsiteX0" fmla="*/ 0 w 4687084"/>
              <a:gd name="connsiteY0" fmla="*/ 0 h 1181687"/>
              <a:gd name="connsiteX1" fmla="*/ 56271 w 4687084"/>
              <a:gd name="connsiteY1" fmla="*/ 56271 h 1181687"/>
              <a:gd name="connsiteX2" fmla="*/ 1097280 w 4687084"/>
              <a:gd name="connsiteY2" fmla="*/ 1181687 h 1181687"/>
              <a:gd name="connsiteX3" fmla="*/ 1885071 w 4687084"/>
              <a:gd name="connsiteY3" fmla="*/ 56271 h 1181687"/>
              <a:gd name="connsiteX4" fmla="*/ 2954216 w 4687084"/>
              <a:gd name="connsiteY4" fmla="*/ 309490 h 1181687"/>
              <a:gd name="connsiteX5" fmla="*/ 3798277 w 4687084"/>
              <a:gd name="connsiteY5" fmla="*/ 829994 h 1181687"/>
              <a:gd name="connsiteX6" fmla="*/ 4600136 w 4687084"/>
              <a:gd name="connsiteY6" fmla="*/ 618979 h 1181687"/>
              <a:gd name="connsiteX7" fmla="*/ 4628271 w 4687084"/>
              <a:gd name="connsiteY7" fmla="*/ 604911 h 118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7084" h="1181687">
                <a:moveTo>
                  <a:pt x="0" y="0"/>
                </a:moveTo>
                <a:lnTo>
                  <a:pt x="56271" y="56271"/>
                </a:lnTo>
                <a:cubicBezTo>
                  <a:pt x="239151" y="253219"/>
                  <a:pt x="792480" y="1181687"/>
                  <a:pt x="1097280" y="1181687"/>
                </a:cubicBezTo>
                <a:cubicBezTo>
                  <a:pt x="1402080" y="1181687"/>
                  <a:pt x="1575582" y="201637"/>
                  <a:pt x="1885071" y="56271"/>
                </a:cubicBezTo>
                <a:cubicBezTo>
                  <a:pt x="2194560" y="-89095"/>
                  <a:pt x="2635348" y="180536"/>
                  <a:pt x="2954216" y="309490"/>
                </a:cubicBezTo>
                <a:cubicBezTo>
                  <a:pt x="3273084" y="438444"/>
                  <a:pt x="3523957" y="778413"/>
                  <a:pt x="3798277" y="829994"/>
                </a:cubicBezTo>
                <a:cubicBezTo>
                  <a:pt x="4072597" y="881576"/>
                  <a:pt x="4461804" y="656493"/>
                  <a:pt x="4600136" y="618979"/>
                </a:cubicBezTo>
                <a:cubicBezTo>
                  <a:pt x="4738468" y="581465"/>
                  <a:pt x="4683369" y="593188"/>
                  <a:pt x="4628271" y="60491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B442250-8D2B-4871-8BD9-1A59F25AAAD3}"/>
              </a:ext>
            </a:extLst>
          </p:cNvPr>
          <p:cNvSpPr/>
          <p:nvPr/>
        </p:nvSpPr>
        <p:spPr>
          <a:xfrm>
            <a:off x="5100220" y="4452423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D57258C-CCD6-4715-AB39-173641117BEF}"/>
              </a:ext>
            </a:extLst>
          </p:cNvPr>
          <p:cNvSpPr/>
          <p:nvPr/>
        </p:nvSpPr>
        <p:spPr>
          <a:xfrm>
            <a:off x="4565648" y="5025290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FF72B02-E34B-4A3E-A317-CDAB287BB994}"/>
              </a:ext>
            </a:extLst>
          </p:cNvPr>
          <p:cNvSpPr/>
          <p:nvPr/>
        </p:nvSpPr>
        <p:spPr>
          <a:xfrm>
            <a:off x="5729889" y="5025290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4A77C4AB-4BCB-43B6-9755-9B8371FB32D3}"/>
              </a:ext>
            </a:extLst>
          </p:cNvPr>
          <p:cNvSpPr/>
          <p:nvPr/>
        </p:nvSpPr>
        <p:spPr>
          <a:xfrm>
            <a:off x="5279092" y="5995605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246C603B-4163-410F-8EBB-98990313BB0E}"/>
              </a:ext>
            </a:extLst>
          </p:cNvPr>
          <p:cNvSpPr/>
          <p:nvPr/>
        </p:nvSpPr>
        <p:spPr>
          <a:xfrm>
            <a:off x="6380380" y="5995605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EADD30D-1577-44DF-8D2F-22095C73D0EB}"/>
              </a:ext>
            </a:extLst>
          </p:cNvPr>
          <p:cNvCxnSpPr>
            <a:stCxn id="20" idx="3"/>
          </p:cNvCxnSpPr>
          <p:nvPr/>
        </p:nvCxnSpPr>
        <p:spPr>
          <a:xfrm flipH="1">
            <a:off x="4720392" y="4608521"/>
            <a:ext cx="402490" cy="416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77BD0F5-AACB-46F8-9B45-5E13CDDC84D2}"/>
              </a:ext>
            </a:extLst>
          </p:cNvPr>
          <p:cNvCxnSpPr>
            <a:stCxn id="20" idx="5"/>
            <a:endCxn id="23" idx="1"/>
          </p:cNvCxnSpPr>
          <p:nvPr/>
        </p:nvCxnSpPr>
        <p:spPr>
          <a:xfrm>
            <a:off x="5232302" y="4608521"/>
            <a:ext cx="520249" cy="443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6A43FFD-B871-4B10-8F62-85A72C5D36D2}"/>
              </a:ext>
            </a:extLst>
          </p:cNvPr>
          <p:cNvCxnSpPr>
            <a:stCxn id="23" idx="3"/>
          </p:cNvCxnSpPr>
          <p:nvPr/>
        </p:nvCxnSpPr>
        <p:spPr>
          <a:xfrm flipH="1">
            <a:off x="5433836" y="5181388"/>
            <a:ext cx="318715" cy="81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40EFF78-AAAD-4FC4-955D-F47B9A9775A8}"/>
              </a:ext>
            </a:extLst>
          </p:cNvPr>
          <p:cNvCxnSpPr>
            <a:stCxn id="23" idx="4"/>
            <a:endCxn id="25" idx="1"/>
          </p:cNvCxnSpPr>
          <p:nvPr/>
        </p:nvCxnSpPr>
        <p:spPr>
          <a:xfrm>
            <a:off x="5807261" y="5208170"/>
            <a:ext cx="595781" cy="81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775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22" grpId="0"/>
      <p:bldP spid="5" grpId="0" animBg="1"/>
      <p:bldP spid="26" grpId="0" animBg="1"/>
      <p:bldP spid="28" grpId="0" animBg="1"/>
      <p:bldP spid="29" grpId="0" animBg="1"/>
      <p:bldP spid="30" grpId="0" animBg="1"/>
      <p:bldP spid="2" grpId="0" animBg="1"/>
      <p:bldP spid="20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Ellipse 71">
            <a:extLst>
              <a:ext uri="{FF2B5EF4-FFF2-40B4-BE49-F238E27FC236}">
                <a16:creationId xmlns:a16="http://schemas.microsoft.com/office/drawing/2014/main" id="{4DFFF9BA-B09F-410E-848F-28AE573F2BAA}"/>
              </a:ext>
            </a:extLst>
          </p:cNvPr>
          <p:cNvSpPr/>
          <p:nvPr/>
        </p:nvSpPr>
        <p:spPr>
          <a:xfrm>
            <a:off x="7953580" y="4217924"/>
            <a:ext cx="1939352" cy="14417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83ECBAC9-6F49-4AD5-8CF2-2889A86D651B}"/>
              </a:ext>
            </a:extLst>
          </p:cNvPr>
          <p:cNvSpPr/>
          <p:nvPr/>
        </p:nvSpPr>
        <p:spPr>
          <a:xfrm>
            <a:off x="4785728" y="5342480"/>
            <a:ext cx="1939352" cy="14417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7C708A5-42FE-4121-8E44-7AC16F863B57}"/>
              </a:ext>
            </a:extLst>
          </p:cNvPr>
          <p:cNvSpPr/>
          <p:nvPr/>
        </p:nvSpPr>
        <p:spPr>
          <a:xfrm>
            <a:off x="3149415" y="4130616"/>
            <a:ext cx="1939352" cy="14417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2EEAFF-B95E-4588-AD0C-E51A51F9F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647" y="3548391"/>
            <a:ext cx="2266950" cy="3381375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417C9F1C-A490-435B-B765-C8041CCCF315}"/>
              </a:ext>
            </a:extLst>
          </p:cNvPr>
          <p:cNvSpPr txBox="1"/>
          <p:nvPr/>
        </p:nvSpPr>
        <p:spPr>
          <a:xfrm>
            <a:off x="1866445" y="207096"/>
            <a:ext cx="6998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highlight>
                  <a:srgbClr val="008000"/>
                </a:highlight>
              </a:rPr>
              <a:t>LOGISTIC REGRESSION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FC8E7B0-54A9-4FD6-8B1A-20CA360BB2F9}"/>
              </a:ext>
            </a:extLst>
          </p:cNvPr>
          <p:cNvSpPr txBox="1"/>
          <p:nvPr/>
        </p:nvSpPr>
        <p:spPr>
          <a:xfrm>
            <a:off x="2351781" y="3269362"/>
            <a:ext cx="6028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highlight>
                  <a:srgbClr val="008000"/>
                </a:highlight>
              </a:rPr>
              <a:t>NEURAL NETWORK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D0F6A3F-C84B-418A-AF55-88FE77F0B6CA}"/>
              </a:ext>
            </a:extLst>
          </p:cNvPr>
          <p:cNvSpPr/>
          <p:nvPr/>
        </p:nvSpPr>
        <p:spPr>
          <a:xfrm>
            <a:off x="4135901" y="1821766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378CE77-1DA4-4A97-A375-945FEE9DB921}"/>
              </a:ext>
            </a:extLst>
          </p:cNvPr>
          <p:cNvSpPr/>
          <p:nvPr/>
        </p:nvSpPr>
        <p:spPr>
          <a:xfrm>
            <a:off x="4573364" y="2593239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6327AC13-602C-4038-AC91-4EEDE7453AB5}"/>
              </a:ext>
            </a:extLst>
          </p:cNvPr>
          <p:cNvSpPr/>
          <p:nvPr/>
        </p:nvSpPr>
        <p:spPr>
          <a:xfrm>
            <a:off x="3767446" y="2282875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E8094C1-22A8-400C-9324-FBD7D5C63309}"/>
              </a:ext>
            </a:extLst>
          </p:cNvPr>
          <p:cNvSpPr/>
          <p:nvPr/>
        </p:nvSpPr>
        <p:spPr>
          <a:xfrm>
            <a:off x="4643020" y="2031509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7FFC4634-07A1-41F5-8959-BAF4F37DB44D}"/>
              </a:ext>
            </a:extLst>
          </p:cNvPr>
          <p:cNvSpPr/>
          <p:nvPr/>
        </p:nvSpPr>
        <p:spPr>
          <a:xfrm>
            <a:off x="4418620" y="1433339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3BDDE3A-D4E7-44BD-8EE6-363DC87DFCEE}"/>
              </a:ext>
            </a:extLst>
          </p:cNvPr>
          <p:cNvSpPr/>
          <p:nvPr/>
        </p:nvSpPr>
        <p:spPr>
          <a:xfrm>
            <a:off x="4844265" y="1234193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4E4258FE-7EE6-4ABB-9352-2EC7815E845A}"/>
              </a:ext>
            </a:extLst>
          </p:cNvPr>
          <p:cNvSpPr/>
          <p:nvPr/>
        </p:nvSpPr>
        <p:spPr>
          <a:xfrm>
            <a:off x="5239335" y="1727201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FF375CE5-3F1E-4D33-A582-E08F01A2D69B}"/>
              </a:ext>
            </a:extLst>
          </p:cNvPr>
          <p:cNvSpPr/>
          <p:nvPr/>
        </p:nvSpPr>
        <p:spPr>
          <a:xfrm>
            <a:off x="5457256" y="1341899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11C7BC57-D01A-4BFA-AC6D-DEDE645D1C47}"/>
              </a:ext>
            </a:extLst>
          </p:cNvPr>
          <p:cNvSpPr/>
          <p:nvPr/>
        </p:nvSpPr>
        <p:spPr>
          <a:xfrm>
            <a:off x="5232300" y="2232261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4B7CB631-C18A-4C31-AD68-8F8B41E8C9CD}"/>
              </a:ext>
            </a:extLst>
          </p:cNvPr>
          <p:cNvSpPr/>
          <p:nvPr/>
        </p:nvSpPr>
        <p:spPr>
          <a:xfrm>
            <a:off x="5884633" y="1994487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270CA2C-C1BE-4AEC-B0D1-244C89891F61}"/>
              </a:ext>
            </a:extLst>
          </p:cNvPr>
          <p:cNvCxnSpPr/>
          <p:nvPr/>
        </p:nvCxnSpPr>
        <p:spPr>
          <a:xfrm>
            <a:off x="4488276" y="1097280"/>
            <a:ext cx="1264275" cy="1814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>
            <a:extLst>
              <a:ext uri="{FF2B5EF4-FFF2-40B4-BE49-F238E27FC236}">
                <a16:creationId xmlns:a16="http://schemas.microsoft.com/office/drawing/2014/main" id="{9DC60128-0086-4205-8CF2-12D23F964B66}"/>
              </a:ext>
            </a:extLst>
          </p:cNvPr>
          <p:cNvSpPr/>
          <p:nvPr/>
        </p:nvSpPr>
        <p:spPr>
          <a:xfrm>
            <a:off x="3557639" y="5042483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8891418B-4552-419C-B56E-931437ECCDA5}"/>
              </a:ext>
            </a:extLst>
          </p:cNvPr>
          <p:cNvSpPr/>
          <p:nvPr/>
        </p:nvSpPr>
        <p:spPr>
          <a:xfrm>
            <a:off x="3549275" y="4658683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B2F69010-2332-4234-886B-BA1BBBA7FCAC}"/>
              </a:ext>
            </a:extLst>
          </p:cNvPr>
          <p:cNvSpPr/>
          <p:nvPr/>
        </p:nvSpPr>
        <p:spPr>
          <a:xfrm>
            <a:off x="3995102" y="4944881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C5EEEC9-DE78-443C-B61B-C45230F3FCC6}"/>
              </a:ext>
            </a:extLst>
          </p:cNvPr>
          <p:cNvSpPr/>
          <p:nvPr/>
        </p:nvSpPr>
        <p:spPr>
          <a:xfrm>
            <a:off x="3840358" y="5123764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45DEEB37-7BAC-4611-BC4E-0842CD6A7B0A}"/>
              </a:ext>
            </a:extLst>
          </p:cNvPr>
          <p:cNvSpPr/>
          <p:nvPr/>
        </p:nvSpPr>
        <p:spPr>
          <a:xfrm>
            <a:off x="3840358" y="4654056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751F3DF7-B329-45A4-992F-58F07158836C}"/>
              </a:ext>
            </a:extLst>
          </p:cNvPr>
          <p:cNvSpPr/>
          <p:nvPr/>
        </p:nvSpPr>
        <p:spPr>
          <a:xfrm>
            <a:off x="4266003" y="4454910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47988DCB-12FB-4BA7-96D4-1260B400BC06}"/>
              </a:ext>
            </a:extLst>
          </p:cNvPr>
          <p:cNvSpPr/>
          <p:nvPr/>
        </p:nvSpPr>
        <p:spPr>
          <a:xfrm>
            <a:off x="3857078" y="4340699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02675770-D343-4775-A9AB-3DBA3F6C6B9B}"/>
              </a:ext>
            </a:extLst>
          </p:cNvPr>
          <p:cNvSpPr/>
          <p:nvPr/>
        </p:nvSpPr>
        <p:spPr>
          <a:xfrm>
            <a:off x="4643353" y="4523579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0FB6D548-BA9C-4A95-96A2-5183D7CA17AD}"/>
              </a:ext>
            </a:extLst>
          </p:cNvPr>
          <p:cNvSpPr/>
          <p:nvPr/>
        </p:nvSpPr>
        <p:spPr>
          <a:xfrm>
            <a:off x="4290645" y="5130798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41B96FA-8DE2-45E8-AF9C-0F0CFDECECC9}"/>
              </a:ext>
            </a:extLst>
          </p:cNvPr>
          <p:cNvSpPr/>
          <p:nvPr/>
        </p:nvSpPr>
        <p:spPr>
          <a:xfrm>
            <a:off x="4308845" y="4792854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4E908F54-5DC1-4A7E-B697-141EA20B32C9}"/>
              </a:ext>
            </a:extLst>
          </p:cNvPr>
          <p:cNvCxnSpPr>
            <a:cxnSpLocks/>
          </p:cNvCxnSpPr>
          <p:nvPr/>
        </p:nvCxnSpPr>
        <p:spPr>
          <a:xfrm>
            <a:off x="3606990" y="4176728"/>
            <a:ext cx="889002" cy="1395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lipse 45">
            <a:extLst>
              <a:ext uri="{FF2B5EF4-FFF2-40B4-BE49-F238E27FC236}">
                <a16:creationId xmlns:a16="http://schemas.microsoft.com/office/drawing/2014/main" id="{7AB5523F-C66B-4B53-8B7D-745A471458E0}"/>
              </a:ext>
            </a:extLst>
          </p:cNvPr>
          <p:cNvSpPr/>
          <p:nvPr/>
        </p:nvSpPr>
        <p:spPr>
          <a:xfrm rot="14656894">
            <a:off x="5557634" y="5868149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F259A8D1-7445-41CC-B730-6B36F4A67890}"/>
              </a:ext>
            </a:extLst>
          </p:cNvPr>
          <p:cNvSpPr/>
          <p:nvPr/>
        </p:nvSpPr>
        <p:spPr>
          <a:xfrm rot="14656894">
            <a:off x="5393215" y="5511160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EE0E6B24-6BF7-4653-95EA-F90C0CECA79F}"/>
              </a:ext>
            </a:extLst>
          </p:cNvPr>
          <p:cNvSpPr/>
          <p:nvPr/>
        </p:nvSpPr>
        <p:spPr>
          <a:xfrm rot="14656894">
            <a:off x="5147342" y="5909197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AAD1A947-9CF5-4EF2-8868-BE20F020B503}"/>
              </a:ext>
            </a:extLst>
          </p:cNvPr>
          <p:cNvSpPr/>
          <p:nvPr/>
        </p:nvSpPr>
        <p:spPr>
          <a:xfrm rot="14656894">
            <a:off x="5881229" y="5650447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602244A8-D097-4803-A362-6C14A6FD9202}"/>
              </a:ext>
            </a:extLst>
          </p:cNvPr>
          <p:cNvSpPr/>
          <p:nvPr/>
        </p:nvSpPr>
        <p:spPr>
          <a:xfrm rot="14656894">
            <a:off x="5684298" y="5506533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A76115DB-FFFE-414F-A930-9C20F9E1B60A}"/>
              </a:ext>
            </a:extLst>
          </p:cNvPr>
          <p:cNvSpPr/>
          <p:nvPr/>
        </p:nvSpPr>
        <p:spPr>
          <a:xfrm rot="14656894">
            <a:off x="5713792" y="6080814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5906BC42-A2D0-4455-8AE7-C3A26D532366}"/>
              </a:ext>
            </a:extLst>
          </p:cNvPr>
          <p:cNvSpPr/>
          <p:nvPr/>
        </p:nvSpPr>
        <p:spPr>
          <a:xfrm rot="14656894">
            <a:off x="5910046" y="6238794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84A5A4DD-F1ED-4D6A-B50C-5EE89AB74A4E}"/>
              </a:ext>
            </a:extLst>
          </p:cNvPr>
          <p:cNvSpPr/>
          <p:nvPr/>
        </p:nvSpPr>
        <p:spPr>
          <a:xfrm rot="14656894">
            <a:off x="5368028" y="6220496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53DE2ED4-4086-4FC3-AB4E-D9A2B83630BD}"/>
              </a:ext>
            </a:extLst>
          </p:cNvPr>
          <p:cNvSpPr/>
          <p:nvPr/>
        </p:nvSpPr>
        <p:spPr>
          <a:xfrm rot="14656894">
            <a:off x="6134585" y="5983275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3C441AF1-C9D9-4713-BEF5-382951504EF9}"/>
              </a:ext>
            </a:extLst>
          </p:cNvPr>
          <p:cNvSpPr/>
          <p:nvPr/>
        </p:nvSpPr>
        <p:spPr>
          <a:xfrm rot="14656894">
            <a:off x="5716045" y="6418909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4493E180-F545-4683-9C39-EABC87E67A9C}"/>
              </a:ext>
            </a:extLst>
          </p:cNvPr>
          <p:cNvCxnSpPr>
            <a:cxnSpLocks/>
          </p:cNvCxnSpPr>
          <p:nvPr/>
        </p:nvCxnSpPr>
        <p:spPr>
          <a:xfrm flipV="1">
            <a:off x="4921637" y="5824479"/>
            <a:ext cx="1709007" cy="517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08D9CA5-0E5C-4FC1-9DBE-E991F4E2F45B}"/>
              </a:ext>
            </a:extLst>
          </p:cNvPr>
          <p:cNvCxnSpPr>
            <a:cxnSpLocks/>
          </p:cNvCxnSpPr>
          <p:nvPr/>
        </p:nvCxnSpPr>
        <p:spPr>
          <a:xfrm>
            <a:off x="5088767" y="4637790"/>
            <a:ext cx="2814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AE832F3-B7A0-4709-A331-5FBCCBD827F4}"/>
              </a:ext>
            </a:extLst>
          </p:cNvPr>
          <p:cNvCxnSpPr>
            <a:cxnSpLocks/>
          </p:cNvCxnSpPr>
          <p:nvPr/>
        </p:nvCxnSpPr>
        <p:spPr>
          <a:xfrm flipV="1">
            <a:off x="6577196" y="5127762"/>
            <a:ext cx="1339337" cy="50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A0F6186E-A076-42ED-86DF-156C6489D36F}"/>
              </a:ext>
            </a:extLst>
          </p:cNvPr>
          <p:cNvSpPr/>
          <p:nvPr/>
        </p:nvSpPr>
        <p:spPr>
          <a:xfrm>
            <a:off x="8331049" y="5100088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7A5D8189-CCC5-4828-9C80-F7BD0C3A38BB}"/>
              </a:ext>
            </a:extLst>
          </p:cNvPr>
          <p:cNvSpPr/>
          <p:nvPr/>
        </p:nvSpPr>
        <p:spPr>
          <a:xfrm>
            <a:off x="8322685" y="4716288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0F7F1C1E-D933-41AE-BC30-CE166DD4870F}"/>
              </a:ext>
            </a:extLst>
          </p:cNvPr>
          <p:cNvSpPr/>
          <p:nvPr/>
        </p:nvSpPr>
        <p:spPr>
          <a:xfrm>
            <a:off x="8768512" y="5002486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DC8ACD54-1FB1-478F-8D1B-01067C2E34A0}"/>
              </a:ext>
            </a:extLst>
          </p:cNvPr>
          <p:cNvSpPr/>
          <p:nvPr/>
        </p:nvSpPr>
        <p:spPr>
          <a:xfrm>
            <a:off x="8613768" y="5181369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B7C2E6E7-1B66-4E06-BEBD-3575E2D50FB0}"/>
              </a:ext>
            </a:extLst>
          </p:cNvPr>
          <p:cNvSpPr/>
          <p:nvPr/>
        </p:nvSpPr>
        <p:spPr>
          <a:xfrm>
            <a:off x="8613768" y="4711661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1D4FDC5F-1EC9-4831-A5AA-F2657763332C}"/>
              </a:ext>
            </a:extLst>
          </p:cNvPr>
          <p:cNvSpPr/>
          <p:nvPr/>
        </p:nvSpPr>
        <p:spPr>
          <a:xfrm>
            <a:off x="9039413" y="4512515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631F4ED9-6F3F-44DC-AA62-1A115EA255CC}"/>
              </a:ext>
            </a:extLst>
          </p:cNvPr>
          <p:cNvSpPr/>
          <p:nvPr/>
        </p:nvSpPr>
        <p:spPr>
          <a:xfrm>
            <a:off x="8699573" y="4372192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1F27BA4A-4A36-42E0-91B2-69373DE15092}"/>
              </a:ext>
            </a:extLst>
          </p:cNvPr>
          <p:cNvSpPr/>
          <p:nvPr/>
        </p:nvSpPr>
        <p:spPr>
          <a:xfrm>
            <a:off x="9416763" y="4581184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BD0796F0-5E46-4CD3-BBEE-01D5CC2C33E9}"/>
              </a:ext>
            </a:extLst>
          </p:cNvPr>
          <p:cNvSpPr/>
          <p:nvPr/>
        </p:nvSpPr>
        <p:spPr>
          <a:xfrm>
            <a:off x="9189999" y="5117125"/>
            <a:ext cx="154744" cy="182880"/>
          </a:xfrm>
          <a:prstGeom prst="ellipse">
            <a:avLst/>
          </a:prstGeom>
          <a:solidFill>
            <a:srgbClr val="33709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23F14F0-2C95-4B6D-A3ED-474E7C3FDDAD}"/>
              </a:ext>
            </a:extLst>
          </p:cNvPr>
          <p:cNvSpPr/>
          <p:nvPr/>
        </p:nvSpPr>
        <p:spPr>
          <a:xfrm>
            <a:off x="9082255" y="4850459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0F634597-B301-492B-9BA5-666FF713F935}"/>
              </a:ext>
            </a:extLst>
          </p:cNvPr>
          <p:cNvCxnSpPr>
            <a:cxnSpLocks/>
          </p:cNvCxnSpPr>
          <p:nvPr/>
        </p:nvCxnSpPr>
        <p:spPr>
          <a:xfrm>
            <a:off x="8479334" y="4217924"/>
            <a:ext cx="754926" cy="1412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CC282553-4C9F-4CCE-88E5-935549F3CFE6}"/>
              </a:ext>
            </a:extLst>
          </p:cNvPr>
          <p:cNvCxnSpPr>
            <a:cxnSpLocks/>
          </p:cNvCxnSpPr>
          <p:nvPr/>
        </p:nvCxnSpPr>
        <p:spPr>
          <a:xfrm flipV="1">
            <a:off x="8068752" y="4763682"/>
            <a:ext cx="1709007" cy="517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Ellipse 81">
            <a:extLst>
              <a:ext uri="{FF2B5EF4-FFF2-40B4-BE49-F238E27FC236}">
                <a16:creationId xmlns:a16="http://schemas.microsoft.com/office/drawing/2014/main" id="{8B316CAD-D5FB-4643-ADC5-F6ED00E70A2F}"/>
              </a:ext>
            </a:extLst>
          </p:cNvPr>
          <p:cNvSpPr/>
          <p:nvPr/>
        </p:nvSpPr>
        <p:spPr>
          <a:xfrm>
            <a:off x="9541465" y="5008048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271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57" grpId="0" animBg="1"/>
      <p:bldP spid="7" grpId="0" animBg="1"/>
      <p:bldP spid="66" grpId="0"/>
      <p:bldP spid="22" grpId="0"/>
      <p:bldP spid="5" grpId="0" animBg="1"/>
      <p:bldP spid="26" grpId="0" animBg="1"/>
      <p:bldP spid="28" grpId="0" animBg="1"/>
      <p:bldP spid="29" grpId="0" animBg="1"/>
      <p:bldP spid="30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8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5102632-1D40-4768-AD2C-C2F1EF2E49A4}"/>
              </a:ext>
            </a:extLst>
          </p:cNvPr>
          <p:cNvSpPr txBox="1"/>
          <p:nvPr/>
        </p:nvSpPr>
        <p:spPr>
          <a:xfrm>
            <a:off x="2630658" y="28838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F33514-D7C3-4BEF-8ACB-26EEE2FF4EA7}"/>
              </a:ext>
            </a:extLst>
          </p:cNvPr>
          <p:cNvSpPr/>
          <p:nvPr/>
        </p:nvSpPr>
        <p:spPr>
          <a:xfrm>
            <a:off x="1060350" y="1153925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4400" b="1" dirty="0">
                <a:solidFill>
                  <a:srgbClr val="FF0000"/>
                </a:solidFill>
              </a:rPr>
              <a:t>Intelligence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F6B971-CB92-4A50-8A2C-968C43A11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42" y="2104623"/>
            <a:ext cx="3157272" cy="32779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922E8C-D00B-4541-B834-58A97661A90C}"/>
              </a:ext>
            </a:extLst>
          </p:cNvPr>
          <p:cNvSpPr/>
          <p:nvPr/>
        </p:nvSpPr>
        <p:spPr>
          <a:xfrm>
            <a:off x="4530828" y="3234652"/>
            <a:ext cx="184731" cy="281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761230" algn="l"/>
              </a:tabLst>
            </a:pPr>
            <a:endParaRPr lang="fr-FR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FE6075-D07D-4185-8C00-A7CFABFFE69D}"/>
              </a:ext>
            </a:extLst>
          </p:cNvPr>
          <p:cNvSpPr/>
          <p:nvPr/>
        </p:nvSpPr>
        <p:spPr>
          <a:xfrm>
            <a:off x="5887081" y="1240679"/>
            <a:ext cx="5545749" cy="59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761230" algn="l"/>
              </a:tabLst>
            </a:pPr>
            <a:r>
              <a:rPr lang="fr-FR" sz="3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</a:t>
            </a:r>
            <a:r>
              <a:rPr lang="fr-FR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3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</a:t>
            </a:r>
            <a:r>
              <a:rPr lang="fr-FR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3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Artificial</a:t>
            </a:r>
            <a:r>
              <a:rPr lang="fr-FR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Intelligence ??</a:t>
            </a:r>
            <a:endParaRPr lang="fr-FR" sz="14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AB012B1-DE5A-4C3C-9237-D705E8A1B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46" y="1991714"/>
            <a:ext cx="6096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56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 16">
            <a:extLst>
              <a:ext uri="{FF2B5EF4-FFF2-40B4-BE49-F238E27FC236}">
                <a16:creationId xmlns:a16="http://schemas.microsoft.com/office/drawing/2014/main" id="{578BDE0E-8D46-405E-9A3C-8131EA56C462}"/>
              </a:ext>
            </a:extLst>
          </p:cNvPr>
          <p:cNvSpPr/>
          <p:nvPr/>
        </p:nvSpPr>
        <p:spPr>
          <a:xfrm>
            <a:off x="3766760" y="4469428"/>
            <a:ext cx="1238913" cy="10126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2EEAFF-B95E-4588-AD0C-E51A51F9F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647" y="3548391"/>
            <a:ext cx="2266950" cy="3381375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417C9F1C-A490-435B-B765-C8041CCCF315}"/>
              </a:ext>
            </a:extLst>
          </p:cNvPr>
          <p:cNvSpPr txBox="1"/>
          <p:nvPr/>
        </p:nvSpPr>
        <p:spPr>
          <a:xfrm>
            <a:off x="1866445" y="207096"/>
            <a:ext cx="6998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highlight>
                  <a:srgbClr val="008000"/>
                </a:highlight>
              </a:rPr>
              <a:t>KERNEL TRICK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FC8E7B0-54A9-4FD6-8B1A-20CA360BB2F9}"/>
              </a:ext>
            </a:extLst>
          </p:cNvPr>
          <p:cNvSpPr txBox="1"/>
          <p:nvPr/>
        </p:nvSpPr>
        <p:spPr>
          <a:xfrm>
            <a:off x="2351781" y="3269362"/>
            <a:ext cx="6028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highlight>
                  <a:srgbClr val="008000"/>
                </a:highlight>
              </a:rPr>
              <a:t>K-MEANS CLUSTERING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D534A03-446F-4E14-9389-69D6DE78DBA8}"/>
              </a:ext>
            </a:extLst>
          </p:cNvPr>
          <p:cNvSpPr txBox="1"/>
          <p:nvPr/>
        </p:nvSpPr>
        <p:spPr>
          <a:xfrm>
            <a:off x="3207434" y="1645920"/>
            <a:ext cx="3376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 y = 1/x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698CBA9C-264A-4D29-961B-278D1D0D14EE}"/>
              </a:ext>
            </a:extLst>
          </p:cNvPr>
          <p:cNvSpPr/>
          <p:nvPr/>
        </p:nvSpPr>
        <p:spPr>
          <a:xfrm>
            <a:off x="7647431" y="1502699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7A4A0ED8-4A80-4F61-AC52-6C4AFE1D8191}"/>
              </a:ext>
            </a:extLst>
          </p:cNvPr>
          <p:cNvSpPr/>
          <p:nvPr/>
        </p:nvSpPr>
        <p:spPr>
          <a:xfrm>
            <a:off x="8865192" y="2676771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BD89BE8-56E4-43FC-B194-8D4A97FC5B69}"/>
              </a:ext>
            </a:extLst>
          </p:cNvPr>
          <p:cNvSpPr/>
          <p:nvPr/>
        </p:nvSpPr>
        <p:spPr>
          <a:xfrm>
            <a:off x="8302485" y="1892093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4B474550-16A8-41D9-956A-64DAA88CF2AF}"/>
              </a:ext>
            </a:extLst>
          </p:cNvPr>
          <p:cNvSpPr/>
          <p:nvPr/>
        </p:nvSpPr>
        <p:spPr>
          <a:xfrm>
            <a:off x="8586007" y="2175621"/>
            <a:ext cx="154744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555BCD8-4F43-4AB4-8A00-D6FB2FF3466E}"/>
              </a:ext>
            </a:extLst>
          </p:cNvPr>
          <p:cNvCxnSpPr/>
          <p:nvPr/>
        </p:nvCxnSpPr>
        <p:spPr>
          <a:xfrm flipV="1">
            <a:off x="7713432" y="1116235"/>
            <a:ext cx="0" cy="162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F1F1486C-FAE9-4D3E-A9EA-DD46F400DDF4}"/>
              </a:ext>
            </a:extLst>
          </p:cNvPr>
          <p:cNvCxnSpPr/>
          <p:nvPr/>
        </p:nvCxnSpPr>
        <p:spPr>
          <a:xfrm>
            <a:off x="7713432" y="2768211"/>
            <a:ext cx="2077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1CFF94D5-2CC7-41CC-86E4-2712ED0BA023}"/>
              </a:ext>
            </a:extLst>
          </p:cNvPr>
          <p:cNvSpPr/>
          <p:nvPr/>
        </p:nvSpPr>
        <p:spPr>
          <a:xfrm rot="21172484">
            <a:off x="7904647" y="943228"/>
            <a:ext cx="1705908" cy="1758461"/>
          </a:xfrm>
          <a:custGeom>
            <a:avLst/>
            <a:gdLst>
              <a:gd name="connsiteX0" fmla="*/ 102191 w 1705908"/>
              <a:gd name="connsiteY0" fmla="*/ 0 h 1758461"/>
              <a:gd name="connsiteX1" fmla="*/ 172529 w 1705908"/>
              <a:gd name="connsiteY1" fmla="*/ 1448972 h 1758461"/>
              <a:gd name="connsiteX2" fmla="*/ 1705908 w 1705908"/>
              <a:gd name="connsiteY2" fmla="*/ 1758461 h 1758461"/>
              <a:gd name="connsiteX3" fmla="*/ 1705908 w 1705908"/>
              <a:gd name="connsiteY3" fmla="*/ 1758461 h 1758461"/>
              <a:gd name="connsiteX4" fmla="*/ 1705908 w 1705908"/>
              <a:gd name="connsiteY4" fmla="*/ 1758461 h 1758461"/>
              <a:gd name="connsiteX5" fmla="*/ 1705908 w 1705908"/>
              <a:gd name="connsiteY5" fmla="*/ 1758461 h 175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5908" h="1758461">
                <a:moveTo>
                  <a:pt x="102191" y="0"/>
                </a:moveTo>
                <a:cubicBezTo>
                  <a:pt x="3717" y="577947"/>
                  <a:pt x="-94757" y="1155895"/>
                  <a:pt x="172529" y="1448972"/>
                </a:cubicBezTo>
                <a:cubicBezTo>
                  <a:pt x="439815" y="1742049"/>
                  <a:pt x="1705908" y="1758461"/>
                  <a:pt x="1705908" y="1758461"/>
                </a:cubicBezTo>
                <a:lnTo>
                  <a:pt x="1705908" y="1758461"/>
                </a:lnTo>
                <a:lnTo>
                  <a:pt x="1705908" y="1758461"/>
                </a:lnTo>
                <a:lnTo>
                  <a:pt x="1705908" y="175846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2D9643B-AD3C-46F6-80A7-BA1F211BDC3C}"/>
              </a:ext>
            </a:extLst>
          </p:cNvPr>
          <p:cNvSpPr/>
          <p:nvPr/>
        </p:nvSpPr>
        <p:spPr>
          <a:xfrm>
            <a:off x="4007989" y="4609974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BDEB2211-0642-4781-BF48-0B975C512C1C}"/>
              </a:ext>
            </a:extLst>
          </p:cNvPr>
          <p:cNvSpPr/>
          <p:nvPr/>
        </p:nvSpPr>
        <p:spPr>
          <a:xfrm>
            <a:off x="4003673" y="4947918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6B3C9753-08E4-4FB2-B307-3069D61A0401}"/>
              </a:ext>
            </a:extLst>
          </p:cNvPr>
          <p:cNvSpPr/>
          <p:nvPr/>
        </p:nvSpPr>
        <p:spPr>
          <a:xfrm>
            <a:off x="4609701" y="4646631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6895293D-29EA-4004-A4B4-F9C96DC43FC4}"/>
              </a:ext>
            </a:extLst>
          </p:cNvPr>
          <p:cNvSpPr/>
          <p:nvPr/>
        </p:nvSpPr>
        <p:spPr>
          <a:xfrm>
            <a:off x="4290645" y="5130798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D2DB9D2A-4588-4AA3-BE50-DEF87792F6CA}"/>
              </a:ext>
            </a:extLst>
          </p:cNvPr>
          <p:cNvSpPr/>
          <p:nvPr/>
        </p:nvSpPr>
        <p:spPr>
          <a:xfrm>
            <a:off x="4308845" y="4792854"/>
            <a:ext cx="154744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8EDC3FDB-777B-47A8-8F64-D8C50120E941}"/>
              </a:ext>
            </a:extLst>
          </p:cNvPr>
          <p:cNvSpPr/>
          <p:nvPr/>
        </p:nvSpPr>
        <p:spPr>
          <a:xfrm>
            <a:off x="5289453" y="4469428"/>
            <a:ext cx="1220582" cy="10126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2A24A807-FA93-47DB-B1BC-7EA60CA2BF70}"/>
              </a:ext>
            </a:extLst>
          </p:cNvPr>
          <p:cNvSpPr/>
          <p:nvPr/>
        </p:nvSpPr>
        <p:spPr>
          <a:xfrm>
            <a:off x="5522661" y="4609974"/>
            <a:ext cx="152454" cy="182880"/>
          </a:xfrm>
          <a:prstGeom prst="ellipse">
            <a:avLst/>
          </a:prstGeom>
          <a:solidFill>
            <a:srgbClr val="4D72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7E055ABA-76F4-4799-8E97-701CD94998C5}"/>
              </a:ext>
            </a:extLst>
          </p:cNvPr>
          <p:cNvSpPr/>
          <p:nvPr/>
        </p:nvSpPr>
        <p:spPr>
          <a:xfrm>
            <a:off x="5517200" y="4947918"/>
            <a:ext cx="154744" cy="182880"/>
          </a:xfrm>
          <a:prstGeom prst="ellipse">
            <a:avLst/>
          </a:prstGeom>
          <a:solidFill>
            <a:srgbClr val="4D72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DA27CDE-7D42-4E15-B671-4FA181B818CC}"/>
              </a:ext>
            </a:extLst>
          </p:cNvPr>
          <p:cNvSpPr/>
          <p:nvPr/>
        </p:nvSpPr>
        <p:spPr>
          <a:xfrm>
            <a:off x="6124373" y="4646631"/>
            <a:ext cx="152454" cy="182880"/>
          </a:xfrm>
          <a:prstGeom prst="ellipse">
            <a:avLst/>
          </a:prstGeom>
          <a:solidFill>
            <a:srgbClr val="4D72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DBCFE5D1-BCA3-4654-BB92-CA0CB15EDDB9}"/>
              </a:ext>
            </a:extLst>
          </p:cNvPr>
          <p:cNvSpPr/>
          <p:nvPr/>
        </p:nvSpPr>
        <p:spPr>
          <a:xfrm>
            <a:off x="5804172" y="5130798"/>
            <a:ext cx="154744" cy="182880"/>
          </a:xfrm>
          <a:prstGeom prst="ellipse">
            <a:avLst/>
          </a:prstGeom>
          <a:solidFill>
            <a:srgbClr val="4D72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57F769DA-D09B-4C33-B37E-79813403D177}"/>
              </a:ext>
            </a:extLst>
          </p:cNvPr>
          <p:cNvSpPr/>
          <p:nvPr/>
        </p:nvSpPr>
        <p:spPr>
          <a:xfrm>
            <a:off x="5823517" y="4792854"/>
            <a:ext cx="152454" cy="182880"/>
          </a:xfrm>
          <a:prstGeom prst="ellipse">
            <a:avLst/>
          </a:prstGeom>
          <a:solidFill>
            <a:srgbClr val="4D72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EB3BF518-1B69-4482-A1FA-6485E740D9A3}"/>
              </a:ext>
            </a:extLst>
          </p:cNvPr>
          <p:cNvSpPr/>
          <p:nvPr/>
        </p:nvSpPr>
        <p:spPr>
          <a:xfrm>
            <a:off x="4547996" y="5482040"/>
            <a:ext cx="1238913" cy="10126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7EA73E40-9C2F-4CD2-8FA5-AC90708850B1}"/>
              </a:ext>
            </a:extLst>
          </p:cNvPr>
          <p:cNvSpPr/>
          <p:nvPr/>
        </p:nvSpPr>
        <p:spPr>
          <a:xfrm>
            <a:off x="4789225" y="5622586"/>
            <a:ext cx="154744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B3D33777-BA1E-4A3F-AD92-1D72679D60C3}"/>
              </a:ext>
            </a:extLst>
          </p:cNvPr>
          <p:cNvSpPr/>
          <p:nvPr/>
        </p:nvSpPr>
        <p:spPr>
          <a:xfrm>
            <a:off x="4784909" y="5960530"/>
            <a:ext cx="154744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A815559E-7B28-4F16-ADEC-F7B41DD9B818}"/>
              </a:ext>
            </a:extLst>
          </p:cNvPr>
          <p:cNvSpPr/>
          <p:nvPr/>
        </p:nvSpPr>
        <p:spPr>
          <a:xfrm>
            <a:off x="5390937" y="5659243"/>
            <a:ext cx="154744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FE70B1A4-41F9-4C7E-B10C-EAEF22F3985F}"/>
              </a:ext>
            </a:extLst>
          </p:cNvPr>
          <p:cNvSpPr/>
          <p:nvPr/>
        </p:nvSpPr>
        <p:spPr>
          <a:xfrm>
            <a:off x="5071881" y="6143410"/>
            <a:ext cx="154744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83BFDE29-1044-4C1E-AFAA-24AC72D48086}"/>
              </a:ext>
            </a:extLst>
          </p:cNvPr>
          <p:cNvSpPr/>
          <p:nvPr/>
        </p:nvSpPr>
        <p:spPr>
          <a:xfrm>
            <a:off x="5090081" y="5805466"/>
            <a:ext cx="154744" cy="1828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270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6" grpId="0"/>
      <p:bldP spid="22" grpId="0"/>
      <p:bldP spid="4" grpId="0"/>
      <p:bldP spid="27" grpId="0" animBg="1"/>
      <p:bldP spid="31" grpId="0" animBg="1"/>
      <p:bldP spid="32" grpId="0" animBg="1"/>
      <p:bldP spid="33" grpId="0" animBg="1"/>
      <p:bldP spid="1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3BCD4-4A35-4F4B-A0DA-8CE762C5CCBE}"/>
              </a:ext>
            </a:extLst>
          </p:cNvPr>
          <p:cNvSpPr/>
          <p:nvPr/>
        </p:nvSpPr>
        <p:spPr>
          <a:xfrm>
            <a:off x="5108389" y="266338"/>
            <a:ext cx="19752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Goals: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E997393-C9F7-4CAA-9E2E-8D60BF82AAB3}"/>
              </a:ext>
            </a:extLst>
          </p:cNvPr>
          <p:cNvSpPr txBox="1"/>
          <p:nvPr/>
        </p:nvSpPr>
        <p:spPr>
          <a:xfrm>
            <a:off x="3471287" y="2329469"/>
            <a:ext cx="67665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400" b="1" dirty="0" err="1">
                <a:solidFill>
                  <a:schemeClr val="bg1"/>
                </a:solidFill>
              </a:rPr>
              <a:t>Deduction</a:t>
            </a:r>
            <a:r>
              <a:rPr lang="fr-FR" sz="2400" b="1" dirty="0">
                <a:solidFill>
                  <a:schemeClr val="bg1"/>
                </a:solidFill>
              </a:rPr>
              <a:t> , </a:t>
            </a:r>
            <a:r>
              <a:rPr lang="fr-FR" sz="2400" b="1" dirty="0" err="1">
                <a:solidFill>
                  <a:schemeClr val="bg1"/>
                </a:solidFill>
              </a:rPr>
              <a:t>Reasoning</a:t>
            </a:r>
            <a:r>
              <a:rPr lang="fr-FR" sz="2400" b="1" dirty="0">
                <a:solidFill>
                  <a:schemeClr val="bg1"/>
                </a:solidFill>
              </a:rPr>
              <a:t> ,</a:t>
            </a:r>
            <a:r>
              <a:rPr lang="fr-FR" sz="2400" b="1" dirty="0" err="1">
                <a:solidFill>
                  <a:schemeClr val="bg1"/>
                </a:solidFill>
              </a:rPr>
              <a:t>problem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r>
              <a:rPr lang="fr-FR" sz="2400" b="1" dirty="0" err="1">
                <a:solidFill>
                  <a:schemeClr val="bg1"/>
                </a:solidFill>
              </a:rPr>
              <a:t>sloving</a:t>
            </a:r>
            <a:endParaRPr lang="fr-FR" sz="2400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400" b="1" dirty="0" err="1">
                <a:solidFill>
                  <a:schemeClr val="bg1"/>
                </a:solidFill>
              </a:rPr>
              <a:t>Knowledge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r>
              <a:rPr lang="fr-FR" sz="2400" b="1" dirty="0" err="1">
                <a:solidFill>
                  <a:schemeClr val="bg1"/>
                </a:solidFill>
              </a:rPr>
              <a:t>Representation</a:t>
            </a:r>
            <a:endParaRPr lang="fr-FR" sz="2400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400" b="1" dirty="0">
                <a:solidFill>
                  <a:schemeClr val="bg1"/>
                </a:solidFill>
              </a:rPr>
              <a:t>Planning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b="1" dirty="0">
                <a:solidFill>
                  <a:schemeClr val="bg1"/>
                </a:solidFill>
              </a:rPr>
              <a:t>Natural </a:t>
            </a:r>
            <a:r>
              <a:rPr lang="fr-FR" sz="2400" b="1" dirty="0" err="1">
                <a:solidFill>
                  <a:schemeClr val="bg1"/>
                </a:solidFill>
              </a:rPr>
              <a:t>language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r>
              <a:rPr lang="fr-FR" sz="2400" b="1" dirty="0" err="1">
                <a:solidFill>
                  <a:schemeClr val="bg1"/>
                </a:solidFill>
              </a:rPr>
              <a:t>processing</a:t>
            </a:r>
            <a:endParaRPr lang="fr-FR" sz="2400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400" b="1" dirty="0">
                <a:solidFill>
                  <a:schemeClr val="bg1"/>
                </a:solidFill>
              </a:rPr>
              <a:t>Manipulation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b="1" dirty="0" err="1">
                <a:solidFill>
                  <a:schemeClr val="bg1"/>
                </a:solidFill>
              </a:rPr>
              <a:t>Creativity</a:t>
            </a:r>
            <a:endParaRPr lang="fr-FR" sz="2400" b="1" dirty="0">
              <a:solidFill>
                <a:schemeClr val="bg1"/>
              </a:solidFill>
            </a:endParaRPr>
          </a:p>
          <a:p>
            <a:endParaRPr lang="fr-FR" sz="2400" b="1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54418E1-0074-4248-B2BE-DDACBE68A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3" y="389874"/>
            <a:ext cx="2790979" cy="19187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91AF948-B1A3-4425-87F8-B8E882F56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68" y="2468229"/>
            <a:ext cx="2198148" cy="21754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5E6BEF-F5D5-4500-AE4B-12A49C1FD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37" y="4803278"/>
            <a:ext cx="2536924" cy="191918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378CBD-D768-402D-86C7-5B4E37114D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13" y="549454"/>
            <a:ext cx="2660301" cy="19187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90FB868-76C2-4706-8534-BC39C246A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517" y="2619957"/>
            <a:ext cx="2352891" cy="212593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E1CA93-D908-4AE4-8FD7-F6110330EE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241" y="4829064"/>
            <a:ext cx="3411886" cy="191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61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D1D742-E8C4-4B0E-B173-AA6D6BBDED7C}"/>
              </a:ext>
            </a:extLst>
          </p:cNvPr>
          <p:cNvSpPr/>
          <p:nvPr/>
        </p:nvSpPr>
        <p:spPr>
          <a:xfrm>
            <a:off x="4535242" y="245167"/>
            <a:ext cx="3114219" cy="763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Application:</a:t>
            </a:r>
            <a:endParaRPr lang="fr-FR" sz="4400" dirty="0"/>
          </a:p>
        </p:txBody>
      </p:sp>
      <p:pic>
        <p:nvPicPr>
          <p:cNvPr id="1028" name="Picture 4" descr="Résultat de recherche d'images pour &quot;music image&quot;">
            <a:extLst>
              <a:ext uri="{FF2B5EF4-FFF2-40B4-BE49-F238E27FC236}">
                <a16:creationId xmlns:a16="http://schemas.microsoft.com/office/drawing/2014/main" id="{CB40BAF1-8F12-4BF6-B17F-63A3F7652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386" y="588571"/>
            <a:ext cx="1320091" cy="132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8E503F0-8F44-4C45-997A-824199F8EE92}"/>
              </a:ext>
            </a:extLst>
          </p:cNvPr>
          <p:cNvSpPr txBox="1"/>
          <p:nvPr/>
        </p:nvSpPr>
        <p:spPr>
          <a:xfrm>
            <a:off x="3753728" y="986538"/>
            <a:ext cx="46845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4000" dirty="0">
                <a:solidFill>
                  <a:schemeClr val="bg1"/>
                </a:solidFill>
              </a:rPr>
              <a:t>Music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4000" dirty="0">
                <a:solidFill>
                  <a:schemeClr val="bg1"/>
                </a:solidFill>
              </a:rPr>
              <a:t>Transportation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4000" dirty="0" err="1">
                <a:solidFill>
                  <a:schemeClr val="bg1"/>
                </a:solidFill>
              </a:rPr>
              <a:t>Hospitals</a:t>
            </a:r>
            <a:endParaRPr lang="fr-FR" sz="40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4000" dirty="0" err="1">
                <a:solidFill>
                  <a:schemeClr val="bg1"/>
                </a:solidFill>
              </a:rPr>
              <a:t>Medical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  <a:r>
              <a:rPr lang="fr-FR" sz="4000" dirty="0" err="1">
                <a:solidFill>
                  <a:schemeClr val="bg1"/>
                </a:solidFill>
              </a:rPr>
              <a:t>Diagnosis</a:t>
            </a:r>
            <a:endParaRPr lang="fr-FR" sz="40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4000" dirty="0" err="1">
                <a:solidFill>
                  <a:schemeClr val="bg1"/>
                </a:solidFill>
              </a:rPr>
              <a:t>Toys</a:t>
            </a:r>
            <a:r>
              <a:rPr lang="fr-FR" sz="4000" dirty="0">
                <a:solidFill>
                  <a:schemeClr val="bg1"/>
                </a:solidFill>
              </a:rPr>
              <a:t> and Games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4000" dirty="0" err="1">
                <a:solidFill>
                  <a:schemeClr val="bg1"/>
                </a:solidFill>
              </a:rPr>
              <a:t>Video</a:t>
            </a:r>
            <a:r>
              <a:rPr lang="fr-FR" sz="4000" dirty="0">
                <a:solidFill>
                  <a:schemeClr val="bg1"/>
                </a:solidFill>
              </a:rPr>
              <a:t> Games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4000" dirty="0">
                <a:solidFill>
                  <a:schemeClr val="bg1"/>
                </a:solidFill>
              </a:rPr>
              <a:t>Expert </a:t>
            </a:r>
            <a:r>
              <a:rPr lang="fr-FR" sz="4000" dirty="0" err="1">
                <a:solidFill>
                  <a:schemeClr val="bg1"/>
                </a:solidFill>
              </a:rPr>
              <a:t>systems</a:t>
            </a:r>
            <a:endParaRPr lang="fr-FR" sz="40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4000" dirty="0">
                <a:solidFill>
                  <a:schemeClr val="bg1"/>
                </a:solidFill>
              </a:rPr>
              <a:t>Question </a:t>
            </a:r>
            <a:r>
              <a:rPr lang="fr-FR" sz="4000" dirty="0" err="1">
                <a:solidFill>
                  <a:schemeClr val="bg1"/>
                </a:solidFill>
              </a:rPr>
              <a:t>answering</a:t>
            </a:r>
            <a:endParaRPr lang="fr-FR" sz="40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4000" dirty="0">
                <a:solidFill>
                  <a:schemeClr val="bg1"/>
                </a:solidFill>
              </a:rPr>
              <a:t>Finance</a:t>
            </a:r>
          </a:p>
        </p:txBody>
      </p:sp>
      <p:pic>
        <p:nvPicPr>
          <p:cNvPr id="1030" name="Picture 6" descr="http://images.all-free-download.com/images/graphiclarge/isometric_transport_icons_311797.jpg">
            <a:extLst>
              <a:ext uri="{FF2B5EF4-FFF2-40B4-BE49-F238E27FC236}">
                <a16:creationId xmlns:a16="http://schemas.microsoft.com/office/drawing/2014/main" id="{F44B8908-75F8-4AA5-89D1-64C8BFDD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307" y="2073239"/>
            <a:ext cx="1871002" cy="152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ésultat de recherche d'images pour &quot;Hospitals&quot;">
            <a:extLst>
              <a:ext uri="{FF2B5EF4-FFF2-40B4-BE49-F238E27FC236}">
                <a16:creationId xmlns:a16="http://schemas.microsoft.com/office/drawing/2014/main" id="{F9FE09BE-7313-4BBD-8977-E6342A686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19" y="670257"/>
            <a:ext cx="2290166" cy="139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p.lefux.com/61/20150703/A2134000IX/youdi-intelligent-electric-toy-p42247298-12210819-Gallay.jpg">
            <a:extLst>
              <a:ext uri="{FF2B5EF4-FFF2-40B4-BE49-F238E27FC236}">
                <a16:creationId xmlns:a16="http://schemas.microsoft.com/office/drawing/2014/main" id="{6D82CE88-973D-4FE9-88B5-EF675934E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9377" y="2308581"/>
            <a:ext cx="1922850" cy="191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rochester.edu/newscenter/wp-content/uploads/2014/11/fea-video-gam-controller.jpg">
            <a:extLst>
              <a:ext uri="{FF2B5EF4-FFF2-40B4-BE49-F238E27FC236}">
                <a16:creationId xmlns:a16="http://schemas.microsoft.com/office/drawing/2014/main" id="{7BE693ED-C37E-4DCC-8244-679F732C8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74" y="4023887"/>
            <a:ext cx="2924322" cy="175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erenumerique.fr/wp-content/uploads/2017/04/Siri-Quick-Tip-780x521.jpg">
            <a:extLst>
              <a:ext uri="{FF2B5EF4-FFF2-40B4-BE49-F238E27FC236}">
                <a16:creationId xmlns:a16="http://schemas.microsoft.com/office/drawing/2014/main" id="{84B20E10-AEE4-48A7-848A-2137A038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20" y="4531007"/>
            <a:ext cx="3232703" cy="215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851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34E5CE-E7EB-4A06-95ED-E871E9B5BB42}"/>
              </a:ext>
            </a:extLst>
          </p:cNvPr>
          <p:cNvSpPr/>
          <p:nvPr/>
        </p:nvSpPr>
        <p:spPr>
          <a:xfrm>
            <a:off x="1125416" y="1859340"/>
            <a:ext cx="8932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9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CONCLUSION</a:t>
            </a:r>
          </a:p>
        </p:txBody>
      </p:sp>
      <p:pic>
        <p:nvPicPr>
          <p:cNvPr id="1026" name="Picture 2" descr="https://gigaom.com/wp-content/uploads/sites/1/2015/07/iStock_000064700101_Medium-640x394.jpg">
            <a:extLst>
              <a:ext uri="{FF2B5EF4-FFF2-40B4-BE49-F238E27FC236}">
                <a16:creationId xmlns:a16="http://schemas.microsoft.com/office/drawing/2014/main" id="{BBDB8579-8109-4D26-BB5A-163B19F26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990" y="3560775"/>
            <a:ext cx="5015132" cy="308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616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tandertonadvertiser.co.za/wp-content/uploads/sites/95/2017/03/thank-you.jpg">
            <a:extLst>
              <a:ext uri="{FF2B5EF4-FFF2-40B4-BE49-F238E27FC236}">
                <a16:creationId xmlns:a16="http://schemas.microsoft.com/office/drawing/2014/main" id="{C59B19AC-4F63-4AB9-9E1F-FB157C77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606731"/>
            <a:ext cx="12604652" cy="807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23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3467716" y="1475720"/>
            <a:ext cx="5256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Dartmouth </a:t>
            </a:r>
            <a:r>
              <a:rPr lang="fr-FR" sz="3600" b="1" dirty="0" err="1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Conference</a:t>
            </a:r>
            <a:r>
              <a:rPr lang="fr-FR" sz="24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 </a:t>
            </a:r>
            <a:endParaRPr lang="fr-FR" sz="2400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390CCBE-3680-40BA-829F-CD07F482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22" y="2365734"/>
            <a:ext cx="5451799" cy="388032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4A38879-70B3-48D9-8936-EEC877836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233" y="2343650"/>
            <a:ext cx="5451800" cy="408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55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3467716" y="1475720"/>
            <a:ext cx="6527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First game-playing program:</a:t>
            </a:r>
            <a:r>
              <a:rPr lang="fr-FR" sz="24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 </a:t>
            </a:r>
            <a:endParaRPr lang="fr-FR" sz="2400" dirty="0"/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E48118F-F087-451A-AC0F-2A8971C2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22" y="2606707"/>
            <a:ext cx="5571978" cy="32386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6ACFF1B-C163-4208-9B42-48D94E148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627" y="2378254"/>
            <a:ext cx="4762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3467716" y="1475720"/>
            <a:ext cx="4083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     Lisp </a:t>
            </a:r>
            <a:r>
              <a:rPr lang="fr-FR" sz="3600" b="1" dirty="0" err="1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language</a:t>
            </a:r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:</a:t>
            </a:r>
            <a:endParaRPr lang="fr-FR" sz="2400" dirty="0"/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A376CFE-6B56-420E-B692-FE418B2E002C}"/>
              </a:ext>
            </a:extLst>
          </p:cNvPr>
          <p:cNvGrpSpPr/>
          <p:nvPr/>
        </p:nvGrpSpPr>
        <p:grpSpPr>
          <a:xfrm>
            <a:off x="3093300" y="932260"/>
            <a:ext cx="1380977" cy="552390"/>
            <a:chOff x="0" y="0"/>
            <a:chExt cx="1380977" cy="552390"/>
          </a:xfrm>
        </p:grpSpPr>
        <p:sp>
          <p:nvSpPr>
            <p:cNvPr id="16" name="Flèche : chevron 15">
              <a:extLst>
                <a:ext uri="{FF2B5EF4-FFF2-40B4-BE49-F238E27FC236}">
                  <a16:creationId xmlns:a16="http://schemas.microsoft.com/office/drawing/2014/main" id="{E23F2300-C2AB-48C1-BC0A-CD6694D15F25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èche : chevron 4">
              <a:extLst>
                <a:ext uri="{FF2B5EF4-FFF2-40B4-BE49-F238E27FC236}">
                  <a16:creationId xmlns:a16="http://schemas.microsoft.com/office/drawing/2014/main" id="{CBBBFCF2-D38D-4737-9929-B86F490CA192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1958</a:t>
              </a:r>
              <a:endParaRPr lang="fr-FR" sz="2400" b="1" kern="1200" dirty="0"/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00BCBC5E-CE3A-4D40-B3ED-193A60704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46" y="2864716"/>
            <a:ext cx="3936508" cy="275555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D62C170-2708-49FF-A1DB-F4FB5557A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412" y="2336203"/>
            <a:ext cx="4915632" cy="42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1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3467716" y="1475720"/>
            <a:ext cx="5314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     </a:t>
            </a:r>
            <a:r>
              <a:rPr lang="fr-FR" sz="3600" b="1" dirty="0" err="1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Unimation</a:t>
            </a:r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fr-FR" sz="3600" b="1" dirty="0" err="1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Founded</a:t>
            </a:r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:</a:t>
            </a:r>
            <a:endParaRPr lang="fr-FR" sz="2400" dirty="0"/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A376CFE-6B56-420E-B692-FE418B2E002C}"/>
              </a:ext>
            </a:extLst>
          </p:cNvPr>
          <p:cNvGrpSpPr/>
          <p:nvPr/>
        </p:nvGrpSpPr>
        <p:grpSpPr>
          <a:xfrm>
            <a:off x="3093300" y="932260"/>
            <a:ext cx="1380977" cy="552390"/>
            <a:chOff x="0" y="0"/>
            <a:chExt cx="1380977" cy="552390"/>
          </a:xfrm>
        </p:grpSpPr>
        <p:sp>
          <p:nvSpPr>
            <p:cNvPr id="16" name="Flèche : chevron 15">
              <a:extLst>
                <a:ext uri="{FF2B5EF4-FFF2-40B4-BE49-F238E27FC236}">
                  <a16:creationId xmlns:a16="http://schemas.microsoft.com/office/drawing/2014/main" id="{E23F2300-C2AB-48C1-BC0A-CD6694D15F25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èche : chevron 4">
              <a:extLst>
                <a:ext uri="{FF2B5EF4-FFF2-40B4-BE49-F238E27FC236}">
                  <a16:creationId xmlns:a16="http://schemas.microsoft.com/office/drawing/2014/main" id="{CBBBFCF2-D38D-4737-9929-B86F490CA192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1958</a:t>
              </a:r>
              <a:endParaRPr lang="fr-FR" sz="2400" b="1" kern="1200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292E7F-C3C0-4945-AD63-C14C87C1FFB6}"/>
              </a:ext>
            </a:extLst>
          </p:cNvPr>
          <p:cNvGrpSpPr/>
          <p:nvPr/>
        </p:nvGrpSpPr>
        <p:grpSpPr>
          <a:xfrm>
            <a:off x="4340325" y="932260"/>
            <a:ext cx="1380977" cy="552390"/>
            <a:chOff x="0" y="0"/>
            <a:chExt cx="1380977" cy="552390"/>
          </a:xfrm>
        </p:grpSpPr>
        <p:sp>
          <p:nvSpPr>
            <p:cNvPr id="19" name="Flèche : chevron 18">
              <a:extLst>
                <a:ext uri="{FF2B5EF4-FFF2-40B4-BE49-F238E27FC236}">
                  <a16:creationId xmlns:a16="http://schemas.microsoft.com/office/drawing/2014/main" id="{C7012BC1-9E14-4249-BAE2-A4A863AFF6B9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lèche : chevron 4">
              <a:extLst>
                <a:ext uri="{FF2B5EF4-FFF2-40B4-BE49-F238E27FC236}">
                  <a16:creationId xmlns:a16="http://schemas.microsoft.com/office/drawing/2014/main" id="{E5B0AF09-68AE-4681-B223-0E1BEBAE9DB5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1962</a:t>
              </a:r>
              <a:endParaRPr lang="fr-FR" sz="2400" b="1" kern="1200" dirty="0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D1AACDBC-6E91-4FA5-BED7-9D7E10C91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30" y="2487811"/>
            <a:ext cx="3974674" cy="343792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4FC9A26-184E-41F5-9429-825331742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6" y="2487811"/>
            <a:ext cx="3132999" cy="335754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7A931A7-13A6-4144-B4D7-318DE193A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5" y="2425798"/>
            <a:ext cx="3865151" cy="34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1808661" y="1742985"/>
            <a:ext cx="8400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DARPA Advanced </a:t>
            </a:r>
            <a:r>
              <a:rPr lang="fr-FR" sz="3600" b="1" dirty="0" err="1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Research</a:t>
            </a:r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fr-FR" sz="3600" b="1" dirty="0" err="1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Projects</a:t>
            </a:r>
            <a:r>
              <a:rPr lang="fr-FR" sz="3600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:</a:t>
            </a:r>
            <a:endParaRPr lang="fr-FR" sz="2400" dirty="0"/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A376CFE-6B56-420E-B692-FE418B2E002C}"/>
              </a:ext>
            </a:extLst>
          </p:cNvPr>
          <p:cNvGrpSpPr/>
          <p:nvPr/>
        </p:nvGrpSpPr>
        <p:grpSpPr>
          <a:xfrm>
            <a:off x="3093300" y="932260"/>
            <a:ext cx="1380977" cy="552390"/>
            <a:chOff x="0" y="0"/>
            <a:chExt cx="1380977" cy="552390"/>
          </a:xfrm>
        </p:grpSpPr>
        <p:sp>
          <p:nvSpPr>
            <p:cNvPr id="16" name="Flèche : chevron 15">
              <a:extLst>
                <a:ext uri="{FF2B5EF4-FFF2-40B4-BE49-F238E27FC236}">
                  <a16:creationId xmlns:a16="http://schemas.microsoft.com/office/drawing/2014/main" id="{E23F2300-C2AB-48C1-BC0A-CD6694D15F25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èche : chevron 4">
              <a:extLst>
                <a:ext uri="{FF2B5EF4-FFF2-40B4-BE49-F238E27FC236}">
                  <a16:creationId xmlns:a16="http://schemas.microsoft.com/office/drawing/2014/main" id="{CBBBFCF2-D38D-4737-9929-B86F490CA192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1958</a:t>
              </a:r>
              <a:endParaRPr lang="fr-FR" sz="2400" b="1" kern="1200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292E7F-C3C0-4945-AD63-C14C87C1FFB6}"/>
              </a:ext>
            </a:extLst>
          </p:cNvPr>
          <p:cNvGrpSpPr/>
          <p:nvPr/>
        </p:nvGrpSpPr>
        <p:grpSpPr>
          <a:xfrm>
            <a:off x="4340325" y="932260"/>
            <a:ext cx="1380977" cy="552390"/>
            <a:chOff x="0" y="0"/>
            <a:chExt cx="1380977" cy="552390"/>
          </a:xfrm>
        </p:grpSpPr>
        <p:sp>
          <p:nvSpPr>
            <p:cNvPr id="19" name="Flèche : chevron 18">
              <a:extLst>
                <a:ext uri="{FF2B5EF4-FFF2-40B4-BE49-F238E27FC236}">
                  <a16:creationId xmlns:a16="http://schemas.microsoft.com/office/drawing/2014/main" id="{C7012BC1-9E14-4249-BAE2-A4A863AFF6B9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lèche : chevron 4">
              <a:extLst>
                <a:ext uri="{FF2B5EF4-FFF2-40B4-BE49-F238E27FC236}">
                  <a16:creationId xmlns:a16="http://schemas.microsoft.com/office/drawing/2014/main" id="{E5B0AF09-68AE-4681-B223-0E1BEBAE9DB5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1962</a:t>
              </a:r>
              <a:endParaRPr lang="fr-FR" sz="2400" b="1" kern="1200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87C2B10-88B8-4153-AD6A-49790700A92D}"/>
              </a:ext>
            </a:extLst>
          </p:cNvPr>
          <p:cNvGrpSpPr/>
          <p:nvPr/>
        </p:nvGrpSpPr>
        <p:grpSpPr>
          <a:xfrm>
            <a:off x="5587350" y="932260"/>
            <a:ext cx="1380977" cy="552390"/>
            <a:chOff x="0" y="0"/>
            <a:chExt cx="1380977" cy="552390"/>
          </a:xfrm>
        </p:grpSpPr>
        <p:sp>
          <p:nvSpPr>
            <p:cNvPr id="22" name="Flèche : chevron 21">
              <a:extLst>
                <a:ext uri="{FF2B5EF4-FFF2-40B4-BE49-F238E27FC236}">
                  <a16:creationId xmlns:a16="http://schemas.microsoft.com/office/drawing/2014/main" id="{C73B22FA-F52B-4924-B16B-C63792B1313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lèche : chevron 4">
              <a:extLst>
                <a:ext uri="{FF2B5EF4-FFF2-40B4-BE49-F238E27FC236}">
                  <a16:creationId xmlns:a16="http://schemas.microsoft.com/office/drawing/2014/main" id="{514E3E15-DAA9-496E-93AC-BD5F4A6222E1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1963</a:t>
              </a:r>
              <a:endParaRPr lang="fr-FR" sz="2400" b="1" kern="1200" dirty="0"/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9DCAEE9B-3717-4F85-B51F-3DEF258E5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12" y="3200167"/>
            <a:ext cx="3901440" cy="199948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7F3FEB8-5A3D-476F-BE73-A45CE4DA2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853" y="2665511"/>
            <a:ext cx="4296320" cy="30688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8989809-D101-40DC-B93C-C60F2A578AC9}"/>
              </a:ext>
            </a:extLst>
          </p:cNvPr>
          <p:cNvSpPr txBox="1"/>
          <p:nvPr/>
        </p:nvSpPr>
        <p:spPr>
          <a:xfrm>
            <a:off x="1188926" y="5318812"/>
            <a:ext cx="3426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Defense Advanced </a:t>
            </a:r>
          </a:p>
          <a:p>
            <a:pPr algn="ctr"/>
            <a:r>
              <a:rPr lang="en-US" sz="2400" b="1" dirty="0"/>
              <a:t>Research Projects Agency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1836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7BFE9A-B066-4673-AA0A-50880A5D5887}"/>
              </a:ext>
            </a:extLst>
          </p:cNvPr>
          <p:cNvSpPr/>
          <p:nvPr/>
        </p:nvSpPr>
        <p:spPr>
          <a:xfrm>
            <a:off x="4474279" y="0"/>
            <a:ext cx="2798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HISTORY: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D7F4F9-EEDE-4FD4-9B44-D4C3BA75A4D0}"/>
              </a:ext>
            </a:extLst>
          </p:cNvPr>
          <p:cNvGrpSpPr/>
          <p:nvPr/>
        </p:nvGrpSpPr>
        <p:grpSpPr>
          <a:xfrm>
            <a:off x="524022" y="923330"/>
            <a:ext cx="1380977" cy="552390"/>
            <a:chOff x="0" y="0"/>
            <a:chExt cx="1380977" cy="552390"/>
          </a:xfrm>
        </p:grpSpPr>
        <p:sp>
          <p:nvSpPr>
            <p:cNvPr id="7" name="Flèche : chevron 6">
              <a:extLst>
                <a:ext uri="{FF2B5EF4-FFF2-40B4-BE49-F238E27FC236}">
                  <a16:creationId xmlns:a16="http://schemas.microsoft.com/office/drawing/2014/main" id="{26D61814-4474-4F19-B247-4D9FA8C237D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lèche : chevron 4">
              <a:extLst>
                <a:ext uri="{FF2B5EF4-FFF2-40B4-BE49-F238E27FC236}">
                  <a16:creationId xmlns:a16="http://schemas.microsoft.com/office/drawing/2014/main" id="{6D261D06-0497-4641-83AD-BC15DE4B066E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1956</a:t>
              </a:r>
              <a:endParaRPr lang="fr-FR" sz="2400" b="1" kern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0851A-CEAA-432B-87A9-730A5E7C7C64}"/>
              </a:ext>
            </a:extLst>
          </p:cNvPr>
          <p:cNvSpPr/>
          <p:nvPr/>
        </p:nvSpPr>
        <p:spPr>
          <a:xfrm>
            <a:off x="1808661" y="1742985"/>
            <a:ext cx="7746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 err="1">
                <a:solidFill>
                  <a:schemeClr val="bg1"/>
                </a:solidFill>
              </a:rPr>
              <a:t>Microworld</a:t>
            </a:r>
            <a:r>
              <a:rPr lang="fr-FR" sz="3600" b="1" dirty="0">
                <a:solidFill>
                  <a:schemeClr val="bg1"/>
                </a:solidFill>
              </a:rPr>
              <a:t> Program, SHRDLU </a:t>
            </a:r>
            <a:r>
              <a:rPr lang="fr-FR" sz="3600" b="1" dirty="0" err="1">
                <a:solidFill>
                  <a:schemeClr val="bg1"/>
                </a:solidFill>
              </a:rPr>
              <a:t>Created</a:t>
            </a:r>
            <a:r>
              <a:rPr lang="fr-FR" sz="3600" b="1" dirty="0">
                <a:solidFill>
                  <a:schemeClr val="bg1"/>
                </a:solidFill>
              </a:rPr>
              <a:t> :</a:t>
            </a: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3F538F-E499-42F6-963D-9B61A22DA9A3}"/>
              </a:ext>
            </a:extLst>
          </p:cNvPr>
          <p:cNvSpPr/>
          <p:nvPr/>
        </p:nvSpPr>
        <p:spPr>
          <a:xfrm>
            <a:off x="1808661" y="932260"/>
            <a:ext cx="1380977" cy="552390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7DE2C-89EA-4876-A204-9787F85F910D}"/>
              </a:ext>
            </a:extLst>
          </p:cNvPr>
          <p:cNvSpPr/>
          <p:nvPr/>
        </p:nvSpPr>
        <p:spPr>
          <a:xfrm>
            <a:off x="1628804" y="1012646"/>
            <a:ext cx="149271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1952-62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A376CFE-6B56-420E-B692-FE418B2E002C}"/>
              </a:ext>
            </a:extLst>
          </p:cNvPr>
          <p:cNvGrpSpPr/>
          <p:nvPr/>
        </p:nvGrpSpPr>
        <p:grpSpPr>
          <a:xfrm>
            <a:off x="3093300" y="932260"/>
            <a:ext cx="1380977" cy="552390"/>
            <a:chOff x="0" y="0"/>
            <a:chExt cx="1380977" cy="552390"/>
          </a:xfrm>
        </p:grpSpPr>
        <p:sp>
          <p:nvSpPr>
            <p:cNvPr id="16" name="Flèche : chevron 15">
              <a:extLst>
                <a:ext uri="{FF2B5EF4-FFF2-40B4-BE49-F238E27FC236}">
                  <a16:creationId xmlns:a16="http://schemas.microsoft.com/office/drawing/2014/main" id="{E23F2300-C2AB-48C1-BC0A-CD6694D15F25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èche : chevron 4">
              <a:extLst>
                <a:ext uri="{FF2B5EF4-FFF2-40B4-BE49-F238E27FC236}">
                  <a16:creationId xmlns:a16="http://schemas.microsoft.com/office/drawing/2014/main" id="{CBBBFCF2-D38D-4737-9929-B86F490CA192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1958</a:t>
              </a:r>
              <a:endParaRPr lang="fr-FR" sz="2400" b="1" kern="1200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292E7F-C3C0-4945-AD63-C14C87C1FFB6}"/>
              </a:ext>
            </a:extLst>
          </p:cNvPr>
          <p:cNvGrpSpPr/>
          <p:nvPr/>
        </p:nvGrpSpPr>
        <p:grpSpPr>
          <a:xfrm>
            <a:off x="4340325" y="932260"/>
            <a:ext cx="1380977" cy="552390"/>
            <a:chOff x="0" y="0"/>
            <a:chExt cx="1380977" cy="552390"/>
          </a:xfrm>
        </p:grpSpPr>
        <p:sp>
          <p:nvSpPr>
            <p:cNvPr id="19" name="Flèche : chevron 18">
              <a:extLst>
                <a:ext uri="{FF2B5EF4-FFF2-40B4-BE49-F238E27FC236}">
                  <a16:creationId xmlns:a16="http://schemas.microsoft.com/office/drawing/2014/main" id="{C7012BC1-9E14-4249-BAE2-A4A863AFF6B9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lèche : chevron 4">
              <a:extLst>
                <a:ext uri="{FF2B5EF4-FFF2-40B4-BE49-F238E27FC236}">
                  <a16:creationId xmlns:a16="http://schemas.microsoft.com/office/drawing/2014/main" id="{E5B0AF09-68AE-4681-B223-0E1BEBAE9DB5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1962</a:t>
              </a:r>
              <a:endParaRPr lang="fr-FR" sz="2400" b="1" kern="1200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87C2B10-88B8-4153-AD6A-49790700A92D}"/>
              </a:ext>
            </a:extLst>
          </p:cNvPr>
          <p:cNvGrpSpPr/>
          <p:nvPr/>
        </p:nvGrpSpPr>
        <p:grpSpPr>
          <a:xfrm>
            <a:off x="5587350" y="932260"/>
            <a:ext cx="1380977" cy="552390"/>
            <a:chOff x="0" y="0"/>
            <a:chExt cx="1380977" cy="552390"/>
          </a:xfrm>
        </p:grpSpPr>
        <p:sp>
          <p:nvSpPr>
            <p:cNvPr id="22" name="Flèche : chevron 21">
              <a:extLst>
                <a:ext uri="{FF2B5EF4-FFF2-40B4-BE49-F238E27FC236}">
                  <a16:creationId xmlns:a16="http://schemas.microsoft.com/office/drawing/2014/main" id="{C73B22FA-F52B-4924-B16B-C63792B1313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lèche : chevron 4">
              <a:extLst>
                <a:ext uri="{FF2B5EF4-FFF2-40B4-BE49-F238E27FC236}">
                  <a16:creationId xmlns:a16="http://schemas.microsoft.com/office/drawing/2014/main" id="{514E3E15-DAA9-496E-93AC-BD5F4A6222E1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1963</a:t>
              </a:r>
              <a:endParaRPr lang="fr-FR" sz="2400" b="1" kern="1200" dirty="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B179BC8-253E-4E1A-92A2-5A9A90A9D73E}"/>
              </a:ext>
            </a:extLst>
          </p:cNvPr>
          <p:cNvGrpSpPr/>
          <p:nvPr/>
        </p:nvGrpSpPr>
        <p:grpSpPr>
          <a:xfrm>
            <a:off x="6867330" y="930915"/>
            <a:ext cx="1380977" cy="552390"/>
            <a:chOff x="0" y="0"/>
            <a:chExt cx="1380977" cy="552390"/>
          </a:xfrm>
        </p:grpSpPr>
        <p:sp>
          <p:nvSpPr>
            <p:cNvPr id="26" name="Flèche : chevron 25">
              <a:extLst>
                <a:ext uri="{FF2B5EF4-FFF2-40B4-BE49-F238E27FC236}">
                  <a16:creationId xmlns:a16="http://schemas.microsoft.com/office/drawing/2014/main" id="{23BD7F2F-5CF1-4B92-9843-515779FB2A48}"/>
                </a:ext>
              </a:extLst>
            </p:cNvPr>
            <p:cNvSpPr/>
            <p:nvPr/>
          </p:nvSpPr>
          <p:spPr>
            <a:xfrm>
              <a:off x="0" y="0"/>
              <a:ext cx="1380977" cy="55239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lèche : chevron 4">
              <a:extLst>
                <a:ext uri="{FF2B5EF4-FFF2-40B4-BE49-F238E27FC236}">
                  <a16:creationId xmlns:a16="http://schemas.microsoft.com/office/drawing/2014/main" id="{B37CD844-D6B0-4BDF-A0A2-2D9BCAF7A526}"/>
                </a:ext>
              </a:extLst>
            </p:cNvPr>
            <p:cNvSpPr txBox="1"/>
            <p:nvPr/>
          </p:nvSpPr>
          <p:spPr>
            <a:xfrm>
              <a:off x="276195" y="0"/>
              <a:ext cx="828587" cy="552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2017" tIns="44006" rIns="44006" bIns="4400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b="1" dirty="0"/>
                <a:t>1968</a:t>
              </a:r>
              <a:endParaRPr lang="fr-FR" sz="2400" b="1" kern="1200" dirty="0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7A9E444B-05E6-439E-AAFF-FB64C90DD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10" y="2580419"/>
            <a:ext cx="4773197" cy="343670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0B846EC7-FAC2-423D-8147-6878E3FF0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17" y="2580419"/>
            <a:ext cx="4941441" cy="370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0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2029</TotalTime>
  <Words>319</Words>
  <Application>Microsoft Office PowerPoint</Application>
  <PresentationFormat>Grand écran</PresentationFormat>
  <Paragraphs>163</Paragraphs>
  <Slides>34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Harrington</vt:lpstr>
      <vt:lpstr>Helvetica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Oussema</dc:creator>
  <cp:lastModifiedBy>Solofo Rabonarijaona</cp:lastModifiedBy>
  <cp:revision>86</cp:revision>
  <dcterms:created xsi:type="dcterms:W3CDTF">2017-11-17T17:44:36Z</dcterms:created>
  <dcterms:modified xsi:type="dcterms:W3CDTF">2017-11-22T20:27:57Z</dcterms:modified>
</cp:coreProperties>
</file>